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2"/>
  </p:notesMasterIdLst>
  <p:sldIdLst>
    <p:sldId id="256" r:id="rId2"/>
    <p:sldId id="271" r:id="rId3"/>
    <p:sldId id="272" r:id="rId4"/>
    <p:sldId id="275" r:id="rId5"/>
    <p:sldId id="259" r:id="rId6"/>
    <p:sldId id="276" r:id="rId7"/>
    <p:sldId id="277" r:id="rId8"/>
    <p:sldId id="273" r:id="rId9"/>
    <p:sldId id="274" r:id="rId10"/>
    <p:sldId id="278" r:id="rId11"/>
    <p:sldId id="279" r:id="rId12"/>
    <p:sldId id="262" r:id="rId13"/>
    <p:sldId id="263" r:id="rId14"/>
    <p:sldId id="264" r:id="rId15"/>
    <p:sldId id="265" r:id="rId16"/>
    <p:sldId id="266" r:id="rId17"/>
    <p:sldId id="267" r:id="rId18"/>
    <p:sldId id="268" r:id="rId19"/>
    <p:sldId id="269" r:id="rId20"/>
    <p:sldId id="270"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Proxima Nova" panose="02000506030000020004"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jMQ9cvvG2WkkuA/CSVTtzc7SLb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935C3F-69F2-B549-8308-08966B6CCFD3}" v="122" dt="2020-11-30T18:01:24.509"/>
  </p1510:revLst>
</p1510:revInfo>
</file>

<file path=ppt/tableStyles.xml><?xml version="1.0" encoding="utf-8"?>
<a:tblStyleLst xmlns:a="http://schemas.openxmlformats.org/drawingml/2006/main" def="{33C9C613-3A3D-4A27-9F59-AFEE0224FFC2}">
  <a:tblStyle styleId="{33C9C613-3A3D-4A27-9F59-AFEE0224FFC2}" styleName="Table_0">
    <a:wholeTbl>
      <a:tcTxStyle b="off" i="off">
        <a:font>
          <a:latin typeface="Proxima Nova Rg"/>
          <a:ea typeface="Proxima Nova Rg"/>
          <a:cs typeface="Proxima Nova Rg"/>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AE8"/>
          </a:solidFill>
        </a:fill>
      </a:tcStyle>
    </a:wholeTbl>
    <a:band1H>
      <a:tcTxStyle/>
      <a:tcStyle>
        <a:tcBdr/>
        <a:fill>
          <a:solidFill>
            <a:srgbClr val="CBD3CF"/>
          </a:solidFill>
        </a:fill>
      </a:tcStyle>
    </a:band1H>
    <a:band2H>
      <a:tcTxStyle/>
      <a:tcStyle>
        <a:tcBdr/>
      </a:tcStyle>
    </a:band2H>
    <a:band1V>
      <a:tcTxStyle/>
      <a:tcStyle>
        <a:tcBdr/>
        <a:fill>
          <a:solidFill>
            <a:srgbClr val="CBD3CF"/>
          </a:solidFill>
        </a:fill>
      </a:tcStyle>
    </a:band1V>
    <a:band2V>
      <a:tcTxStyle/>
      <a:tcStyle>
        <a:tcBdr/>
      </a:tcStyle>
    </a:band2V>
    <a:lastCol>
      <a:tcTxStyle b="on" i="off">
        <a:font>
          <a:latin typeface="Proxima Nova Rg"/>
          <a:ea typeface="Proxima Nova Rg"/>
          <a:cs typeface="Proxima Nova Rg"/>
        </a:font>
        <a:schemeClr val="lt1"/>
      </a:tcTxStyle>
      <a:tcStyle>
        <a:tcBdr/>
        <a:fill>
          <a:solidFill>
            <a:schemeClr val="accent1"/>
          </a:solidFill>
        </a:fill>
      </a:tcStyle>
    </a:lastCol>
    <a:firstCol>
      <a:tcTxStyle b="on" i="off">
        <a:font>
          <a:latin typeface="Proxima Nova Rg"/>
          <a:ea typeface="Proxima Nova Rg"/>
          <a:cs typeface="Proxima Nova Rg"/>
        </a:font>
        <a:schemeClr val="lt1"/>
      </a:tcTxStyle>
      <a:tcStyle>
        <a:tcBdr/>
        <a:fill>
          <a:solidFill>
            <a:schemeClr val="accent1"/>
          </a:solidFill>
        </a:fill>
      </a:tcStyle>
    </a:firstCol>
    <a:lastRow>
      <a:tcTxStyle b="on" i="off">
        <a:font>
          <a:latin typeface="Proxima Nova Rg"/>
          <a:ea typeface="Proxima Nova Rg"/>
          <a:cs typeface="Proxima Nova Rg"/>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Proxima Nova Rg"/>
          <a:ea typeface="Proxima Nova Rg"/>
          <a:cs typeface="Proxima Nova Rg"/>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Trupeshkumar Rajendrabhai" userId="a75518b8-3f64-4430-857a-50979e0eaaa2" providerId="ADAL" clId="{365A1D41-D30B-C841-81CB-80F19D3634CA}"/>
    <pc:docChg chg="modSld">
      <pc:chgData name="Patel, Trupeshkumar Rajendrabhai" userId="a75518b8-3f64-4430-857a-50979e0eaaa2" providerId="ADAL" clId="{365A1D41-D30B-C841-81CB-80F19D3634CA}" dt="2020-11-30T05:01:03.809" v="8" actId="123"/>
      <pc:docMkLst>
        <pc:docMk/>
      </pc:docMkLst>
      <pc:sldChg chg="modSp mod">
        <pc:chgData name="Patel, Trupeshkumar Rajendrabhai" userId="a75518b8-3f64-4430-857a-50979e0eaaa2" providerId="ADAL" clId="{365A1D41-D30B-C841-81CB-80F19D3634CA}" dt="2020-11-30T04:59:23.202" v="1" actId="123"/>
        <pc:sldMkLst>
          <pc:docMk/>
          <pc:sldMk cId="0" sldId="257"/>
        </pc:sldMkLst>
        <pc:spChg chg="mod">
          <ac:chgData name="Patel, Trupeshkumar Rajendrabhai" userId="a75518b8-3f64-4430-857a-50979e0eaaa2" providerId="ADAL" clId="{365A1D41-D30B-C841-81CB-80F19D3634CA}" dt="2020-11-30T04:59:23.202" v="1" actId="123"/>
          <ac:spMkLst>
            <pc:docMk/>
            <pc:sldMk cId="0" sldId="257"/>
            <ac:spMk id="597" creationId="{00000000-0000-0000-0000-000000000000}"/>
          </ac:spMkLst>
        </pc:spChg>
      </pc:sldChg>
      <pc:sldChg chg="modSp mod">
        <pc:chgData name="Patel, Trupeshkumar Rajendrabhai" userId="a75518b8-3f64-4430-857a-50979e0eaaa2" providerId="ADAL" clId="{365A1D41-D30B-C841-81CB-80F19D3634CA}" dt="2020-11-30T04:59:58.641" v="7" actId="20577"/>
        <pc:sldMkLst>
          <pc:docMk/>
          <pc:sldMk cId="0" sldId="258"/>
        </pc:sldMkLst>
        <pc:spChg chg="mod">
          <ac:chgData name="Patel, Trupeshkumar Rajendrabhai" userId="a75518b8-3f64-4430-857a-50979e0eaaa2" providerId="ADAL" clId="{365A1D41-D30B-C841-81CB-80F19D3634CA}" dt="2020-11-30T04:59:58.641" v="7" actId="20577"/>
          <ac:spMkLst>
            <pc:docMk/>
            <pc:sldMk cId="0" sldId="258"/>
            <ac:spMk id="604" creationId="{00000000-0000-0000-0000-000000000000}"/>
          </ac:spMkLst>
        </pc:spChg>
      </pc:sldChg>
      <pc:sldChg chg="modSp mod">
        <pc:chgData name="Patel, Trupeshkumar Rajendrabhai" userId="a75518b8-3f64-4430-857a-50979e0eaaa2" providerId="ADAL" clId="{365A1D41-D30B-C841-81CB-80F19D3634CA}" dt="2020-11-30T05:01:03.809" v="8" actId="123"/>
        <pc:sldMkLst>
          <pc:docMk/>
          <pc:sldMk cId="0" sldId="260"/>
        </pc:sldMkLst>
        <pc:spChg chg="mod">
          <ac:chgData name="Patel, Trupeshkumar Rajendrabhai" userId="a75518b8-3f64-4430-857a-50979e0eaaa2" providerId="ADAL" clId="{365A1D41-D30B-C841-81CB-80F19D3634CA}" dt="2020-11-30T05:01:03.809" v="8" actId="123"/>
          <ac:spMkLst>
            <pc:docMk/>
            <pc:sldMk cId="0" sldId="260"/>
            <ac:spMk id="630" creationId="{00000000-0000-0000-0000-000000000000}"/>
          </ac:spMkLst>
        </pc:spChg>
      </pc:sldChg>
    </pc:docChg>
  </pc:docChgLst>
  <pc:docChgLst>
    <pc:chgData name="Patel, Trupeshkumar Rajendrabhai" userId="a75518b8-3f64-4430-857a-50979e0eaaa2" providerId="ADAL" clId="{22935C3F-69F2-B549-8308-08966B6CCFD3}"/>
    <pc:docChg chg="undo redo custSel addSld delSld modSld">
      <pc:chgData name="Patel, Trupeshkumar Rajendrabhai" userId="a75518b8-3f64-4430-857a-50979e0eaaa2" providerId="ADAL" clId="{22935C3F-69F2-B549-8308-08966B6CCFD3}" dt="2020-11-30T18:01:24.503" v="2960" actId="20577"/>
      <pc:docMkLst>
        <pc:docMk/>
      </pc:docMkLst>
      <pc:sldChg chg="modSp mod">
        <pc:chgData name="Patel, Trupeshkumar Rajendrabhai" userId="a75518b8-3f64-4430-857a-50979e0eaaa2" providerId="ADAL" clId="{22935C3F-69F2-B549-8308-08966B6CCFD3}" dt="2020-11-30T17:31:26.694" v="2432" actId="20577"/>
        <pc:sldMkLst>
          <pc:docMk/>
          <pc:sldMk cId="0" sldId="256"/>
        </pc:sldMkLst>
        <pc:spChg chg="mod">
          <ac:chgData name="Patel, Trupeshkumar Rajendrabhai" userId="a75518b8-3f64-4430-857a-50979e0eaaa2" providerId="ADAL" clId="{22935C3F-69F2-B549-8308-08966B6CCFD3}" dt="2020-11-30T17:30:44.210" v="2422" actId="113"/>
          <ac:spMkLst>
            <pc:docMk/>
            <pc:sldMk cId="0" sldId="256"/>
            <ac:spMk id="590" creationId="{00000000-0000-0000-0000-000000000000}"/>
          </ac:spMkLst>
        </pc:spChg>
        <pc:spChg chg="mod">
          <ac:chgData name="Patel, Trupeshkumar Rajendrabhai" userId="a75518b8-3f64-4430-857a-50979e0eaaa2" providerId="ADAL" clId="{22935C3F-69F2-B549-8308-08966B6CCFD3}" dt="2020-11-30T17:31:26.694" v="2432" actId="20577"/>
          <ac:spMkLst>
            <pc:docMk/>
            <pc:sldMk cId="0" sldId="256"/>
            <ac:spMk id="591" creationId="{00000000-0000-0000-0000-000000000000}"/>
          </ac:spMkLst>
        </pc:spChg>
      </pc:sldChg>
      <pc:sldChg chg="modSp del mod">
        <pc:chgData name="Patel, Trupeshkumar Rajendrabhai" userId="a75518b8-3f64-4430-857a-50979e0eaaa2" providerId="ADAL" clId="{22935C3F-69F2-B549-8308-08966B6CCFD3}" dt="2020-11-30T13:26:54.188" v="51" actId="2696"/>
        <pc:sldMkLst>
          <pc:docMk/>
          <pc:sldMk cId="0" sldId="257"/>
        </pc:sldMkLst>
        <pc:spChg chg="mod">
          <ac:chgData name="Patel, Trupeshkumar Rajendrabhai" userId="a75518b8-3f64-4430-857a-50979e0eaaa2" providerId="ADAL" clId="{22935C3F-69F2-B549-8308-08966B6CCFD3}" dt="2020-11-30T13:24:15.825" v="1" actId="20577"/>
          <ac:spMkLst>
            <pc:docMk/>
            <pc:sldMk cId="0" sldId="257"/>
            <ac:spMk id="597" creationId="{00000000-0000-0000-0000-000000000000}"/>
          </ac:spMkLst>
        </pc:spChg>
      </pc:sldChg>
      <pc:sldChg chg="del">
        <pc:chgData name="Patel, Trupeshkumar Rajendrabhai" userId="a75518b8-3f64-4430-857a-50979e0eaaa2" providerId="ADAL" clId="{22935C3F-69F2-B549-8308-08966B6CCFD3}" dt="2020-11-30T13:29:21.184" v="110" actId="2696"/>
        <pc:sldMkLst>
          <pc:docMk/>
          <pc:sldMk cId="0" sldId="258"/>
        </pc:sldMkLst>
      </pc:sldChg>
      <pc:sldChg chg="addSp delSp modSp mod">
        <pc:chgData name="Patel, Trupeshkumar Rajendrabhai" userId="a75518b8-3f64-4430-857a-50979e0eaaa2" providerId="ADAL" clId="{22935C3F-69F2-B549-8308-08966B6CCFD3}" dt="2020-11-30T16:18:04.261" v="995" actId="1038"/>
        <pc:sldMkLst>
          <pc:docMk/>
          <pc:sldMk cId="0" sldId="259"/>
        </pc:sldMkLst>
        <pc:spChg chg="add mod">
          <ac:chgData name="Patel, Trupeshkumar Rajendrabhai" userId="a75518b8-3f64-4430-857a-50979e0eaaa2" providerId="ADAL" clId="{22935C3F-69F2-B549-8308-08966B6CCFD3}" dt="2020-11-30T16:18:04.261" v="995" actId="1038"/>
          <ac:spMkLst>
            <pc:docMk/>
            <pc:sldMk cId="0" sldId="259"/>
            <ac:spMk id="5" creationId="{148420C2-E591-8C44-9BD8-D972E05FF8C6}"/>
          </ac:spMkLst>
        </pc:spChg>
        <pc:spChg chg="mod">
          <ac:chgData name="Patel, Trupeshkumar Rajendrabhai" userId="a75518b8-3f64-4430-857a-50979e0eaaa2" providerId="ADAL" clId="{22935C3F-69F2-B549-8308-08966B6CCFD3}" dt="2020-11-30T13:56:24.387" v="699" actId="20577"/>
          <ac:spMkLst>
            <pc:docMk/>
            <pc:sldMk cId="0" sldId="259"/>
            <ac:spMk id="621" creationId="{00000000-0000-0000-0000-000000000000}"/>
          </ac:spMkLst>
        </pc:spChg>
        <pc:spChg chg="del mod">
          <ac:chgData name="Patel, Trupeshkumar Rajendrabhai" userId="a75518b8-3f64-4430-857a-50979e0eaaa2" providerId="ADAL" clId="{22935C3F-69F2-B549-8308-08966B6CCFD3}" dt="2020-11-30T16:14:34.272" v="862" actId="478"/>
          <ac:spMkLst>
            <pc:docMk/>
            <pc:sldMk cId="0" sldId="259"/>
            <ac:spMk id="623" creationId="{00000000-0000-0000-0000-000000000000}"/>
          </ac:spMkLst>
        </pc:spChg>
        <pc:picChg chg="add mod">
          <ac:chgData name="Patel, Trupeshkumar Rajendrabhai" userId="a75518b8-3f64-4430-857a-50979e0eaaa2" providerId="ADAL" clId="{22935C3F-69F2-B549-8308-08966B6CCFD3}" dt="2020-11-30T16:17:45.359" v="974" actId="1076"/>
          <ac:picMkLst>
            <pc:docMk/>
            <pc:sldMk cId="0" sldId="259"/>
            <ac:picMk id="2" creationId="{DDB78E53-3FE6-E646-8AD2-6F92AE77DAEB}"/>
          </ac:picMkLst>
        </pc:picChg>
        <pc:picChg chg="add mod">
          <ac:chgData name="Patel, Trupeshkumar Rajendrabhai" userId="a75518b8-3f64-4430-857a-50979e0eaaa2" providerId="ADAL" clId="{22935C3F-69F2-B549-8308-08966B6CCFD3}" dt="2020-11-30T16:16:53.137" v="934" actId="1037"/>
          <ac:picMkLst>
            <pc:docMk/>
            <pc:sldMk cId="0" sldId="259"/>
            <ac:picMk id="3" creationId="{466566FE-B679-B64A-909D-AF5E4FD4F70C}"/>
          </ac:picMkLst>
        </pc:picChg>
        <pc:picChg chg="add mod">
          <ac:chgData name="Patel, Trupeshkumar Rajendrabhai" userId="a75518b8-3f64-4430-857a-50979e0eaaa2" providerId="ADAL" clId="{22935C3F-69F2-B549-8308-08966B6CCFD3}" dt="2020-11-30T16:16:49.497" v="923" actId="1038"/>
          <ac:picMkLst>
            <pc:docMk/>
            <pc:sldMk cId="0" sldId="259"/>
            <ac:picMk id="4" creationId="{9F0B2424-4C20-6541-A0C1-5332D78E1C0B}"/>
          </ac:picMkLst>
        </pc:picChg>
      </pc:sldChg>
      <pc:sldChg chg="del">
        <pc:chgData name="Patel, Trupeshkumar Rajendrabhai" userId="a75518b8-3f64-4430-857a-50979e0eaaa2" providerId="ADAL" clId="{22935C3F-69F2-B549-8308-08966B6CCFD3}" dt="2020-11-30T13:47:52.970" v="532" actId="2696"/>
        <pc:sldMkLst>
          <pc:docMk/>
          <pc:sldMk cId="0" sldId="260"/>
        </pc:sldMkLst>
      </pc:sldChg>
      <pc:sldChg chg="del">
        <pc:chgData name="Patel, Trupeshkumar Rajendrabhai" userId="a75518b8-3f64-4430-857a-50979e0eaaa2" providerId="ADAL" clId="{22935C3F-69F2-B549-8308-08966B6CCFD3}" dt="2020-11-30T16:38:40.334" v="1747" actId="2696"/>
        <pc:sldMkLst>
          <pc:docMk/>
          <pc:sldMk cId="0" sldId="261"/>
        </pc:sldMkLst>
      </pc:sldChg>
      <pc:sldChg chg="addSp delSp modSp mod">
        <pc:chgData name="Patel, Trupeshkumar Rajendrabhai" userId="a75518b8-3f64-4430-857a-50979e0eaaa2" providerId="ADAL" clId="{22935C3F-69F2-B549-8308-08966B6CCFD3}" dt="2020-11-30T17:51:40.711" v="2895" actId="20577"/>
        <pc:sldMkLst>
          <pc:docMk/>
          <pc:sldMk cId="0" sldId="262"/>
        </pc:sldMkLst>
        <pc:spChg chg="mod">
          <ac:chgData name="Patel, Trupeshkumar Rajendrabhai" userId="a75518b8-3f64-4430-857a-50979e0eaaa2" providerId="ADAL" clId="{22935C3F-69F2-B549-8308-08966B6CCFD3}" dt="2020-11-30T16:55:02.544" v="1957"/>
          <ac:spMkLst>
            <pc:docMk/>
            <pc:sldMk cId="0" sldId="262"/>
            <ac:spMk id="6" creationId="{FC161A42-8C50-2640-96DF-1CE324D7305C}"/>
          </ac:spMkLst>
        </pc:spChg>
        <pc:spChg chg="mod">
          <ac:chgData name="Patel, Trupeshkumar Rajendrabhai" userId="a75518b8-3f64-4430-857a-50979e0eaaa2" providerId="ADAL" clId="{22935C3F-69F2-B549-8308-08966B6CCFD3}" dt="2020-11-30T16:55:02.544" v="1957"/>
          <ac:spMkLst>
            <pc:docMk/>
            <pc:sldMk cId="0" sldId="262"/>
            <ac:spMk id="7" creationId="{0149A780-7CEA-D143-822A-DD8237D07AD9}"/>
          </ac:spMkLst>
        </pc:spChg>
        <pc:spChg chg="mod">
          <ac:chgData name="Patel, Trupeshkumar Rajendrabhai" userId="a75518b8-3f64-4430-857a-50979e0eaaa2" providerId="ADAL" clId="{22935C3F-69F2-B549-8308-08966B6CCFD3}" dt="2020-11-30T16:55:02.544" v="1957"/>
          <ac:spMkLst>
            <pc:docMk/>
            <pc:sldMk cId="0" sldId="262"/>
            <ac:spMk id="8" creationId="{4E9A8339-6145-4245-84E2-34A5C0BF1971}"/>
          </ac:spMkLst>
        </pc:spChg>
        <pc:spChg chg="mod">
          <ac:chgData name="Patel, Trupeshkumar Rajendrabhai" userId="a75518b8-3f64-4430-857a-50979e0eaaa2" providerId="ADAL" clId="{22935C3F-69F2-B549-8308-08966B6CCFD3}" dt="2020-11-30T16:55:02.544" v="1957"/>
          <ac:spMkLst>
            <pc:docMk/>
            <pc:sldMk cId="0" sldId="262"/>
            <ac:spMk id="10" creationId="{3CC58EBE-D69B-FE4C-9047-2DC68D4677EB}"/>
          </ac:spMkLst>
        </pc:spChg>
        <pc:spChg chg="mod">
          <ac:chgData name="Patel, Trupeshkumar Rajendrabhai" userId="a75518b8-3f64-4430-857a-50979e0eaaa2" providerId="ADAL" clId="{22935C3F-69F2-B549-8308-08966B6CCFD3}" dt="2020-11-30T16:55:02.544" v="1957"/>
          <ac:spMkLst>
            <pc:docMk/>
            <pc:sldMk cId="0" sldId="262"/>
            <ac:spMk id="14" creationId="{5FC02625-FF2F-E64D-AC54-3AEF92C100E0}"/>
          </ac:spMkLst>
        </pc:spChg>
        <pc:spChg chg="mod">
          <ac:chgData name="Patel, Trupeshkumar Rajendrabhai" userId="a75518b8-3f64-4430-857a-50979e0eaaa2" providerId="ADAL" clId="{22935C3F-69F2-B549-8308-08966B6CCFD3}" dt="2020-11-30T17:51:00.397" v="2823"/>
          <ac:spMkLst>
            <pc:docMk/>
            <pc:sldMk cId="0" sldId="262"/>
            <ac:spMk id="16" creationId="{5B23E373-7D41-E842-AA11-1521F5027276}"/>
          </ac:spMkLst>
        </pc:spChg>
        <pc:spChg chg="mod">
          <ac:chgData name="Patel, Trupeshkumar Rajendrabhai" userId="a75518b8-3f64-4430-857a-50979e0eaaa2" providerId="ADAL" clId="{22935C3F-69F2-B549-8308-08966B6CCFD3}" dt="2020-11-30T17:51:00.397" v="2823"/>
          <ac:spMkLst>
            <pc:docMk/>
            <pc:sldMk cId="0" sldId="262"/>
            <ac:spMk id="17" creationId="{8FF35143-8C77-7C44-ACB0-8B2620940E6B}"/>
          </ac:spMkLst>
        </pc:spChg>
        <pc:spChg chg="mod">
          <ac:chgData name="Patel, Trupeshkumar Rajendrabhai" userId="a75518b8-3f64-4430-857a-50979e0eaaa2" providerId="ADAL" clId="{22935C3F-69F2-B549-8308-08966B6CCFD3}" dt="2020-11-30T17:51:00.397" v="2823"/>
          <ac:spMkLst>
            <pc:docMk/>
            <pc:sldMk cId="0" sldId="262"/>
            <ac:spMk id="18" creationId="{6CE30C81-2A47-314F-BE44-B9FE8F9759A1}"/>
          </ac:spMkLst>
        </pc:spChg>
        <pc:spChg chg="mod">
          <ac:chgData name="Patel, Trupeshkumar Rajendrabhai" userId="a75518b8-3f64-4430-857a-50979e0eaaa2" providerId="ADAL" clId="{22935C3F-69F2-B549-8308-08966B6CCFD3}" dt="2020-11-30T17:51:00.397" v="2823"/>
          <ac:spMkLst>
            <pc:docMk/>
            <pc:sldMk cId="0" sldId="262"/>
            <ac:spMk id="20" creationId="{E5EE36FB-81E7-2248-96BC-59BBD5BA9666}"/>
          </ac:spMkLst>
        </pc:spChg>
        <pc:spChg chg="mod">
          <ac:chgData name="Patel, Trupeshkumar Rajendrabhai" userId="a75518b8-3f64-4430-857a-50979e0eaaa2" providerId="ADAL" clId="{22935C3F-69F2-B549-8308-08966B6CCFD3}" dt="2020-11-30T17:51:00.397" v="2823"/>
          <ac:spMkLst>
            <pc:docMk/>
            <pc:sldMk cId="0" sldId="262"/>
            <ac:spMk id="24" creationId="{7426BA98-620D-3E49-94FC-62F3149F68B3}"/>
          </ac:spMkLst>
        </pc:spChg>
        <pc:spChg chg="mod">
          <ac:chgData name="Patel, Trupeshkumar Rajendrabhai" userId="a75518b8-3f64-4430-857a-50979e0eaaa2" providerId="ADAL" clId="{22935C3F-69F2-B549-8308-08966B6CCFD3}" dt="2020-11-30T17:51:40.711" v="2895" actId="20577"/>
          <ac:spMkLst>
            <pc:docMk/>
            <pc:sldMk cId="0" sldId="262"/>
            <ac:spMk id="644" creationId="{00000000-0000-0000-0000-000000000000}"/>
          </ac:spMkLst>
        </pc:spChg>
        <pc:grpChg chg="add del mod">
          <ac:chgData name="Patel, Trupeshkumar Rajendrabhai" userId="a75518b8-3f64-4430-857a-50979e0eaaa2" providerId="ADAL" clId="{22935C3F-69F2-B549-8308-08966B6CCFD3}" dt="2020-11-30T17:50:57.778" v="2822" actId="478"/>
          <ac:grpSpMkLst>
            <pc:docMk/>
            <pc:sldMk cId="0" sldId="262"/>
            <ac:grpSpMk id="5" creationId="{1026A922-0A81-D44E-B7C5-BF7C2B05941E}"/>
          </ac:grpSpMkLst>
        </pc:grpChg>
        <pc:grpChg chg="add mod">
          <ac:chgData name="Patel, Trupeshkumar Rajendrabhai" userId="a75518b8-3f64-4430-857a-50979e0eaaa2" providerId="ADAL" clId="{22935C3F-69F2-B549-8308-08966B6CCFD3}" dt="2020-11-30T17:51:04.137" v="2833" actId="1038"/>
          <ac:grpSpMkLst>
            <pc:docMk/>
            <pc:sldMk cId="0" sldId="262"/>
            <ac:grpSpMk id="15" creationId="{6807EFD7-B11B-3141-A1E0-EA8E61D245B1}"/>
          </ac:grpSpMkLst>
        </pc:grpChg>
        <pc:cxnChg chg="mod">
          <ac:chgData name="Patel, Trupeshkumar Rajendrabhai" userId="a75518b8-3f64-4430-857a-50979e0eaaa2" providerId="ADAL" clId="{22935C3F-69F2-B549-8308-08966B6CCFD3}" dt="2020-11-30T17:50:57.778" v="2822" actId="478"/>
          <ac:cxnSpMkLst>
            <pc:docMk/>
            <pc:sldMk cId="0" sldId="262"/>
            <ac:cxnSpMk id="9" creationId="{528773B5-7438-7141-BC55-9DE8974D8244}"/>
          </ac:cxnSpMkLst>
        </pc:cxnChg>
        <pc:cxnChg chg="mod">
          <ac:chgData name="Patel, Trupeshkumar Rajendrabhai" userId="a75518b8-3f64-4430-857a-50979e0eaaa2" providerId="ADAL" clId="{22935C3F-69F2-B549-8308-08966B6CCFD3}" dt="2020-11-30T17:50:57.778" v="2822" actId="478"/>
          <ac:cxnSpMkLst>
            <pc:docMk/>
            <pc:sldMk cId="0" sldId="262"/>
            <ac:cxnSpMk id="11" creationId="{545F78F1-45DF-FA44-9BA3-B03769813462}"/>
          </ac:cxnSpMkLst>
        </pc:cxnChg>
        <pc:cxnChg chg="mod">
          <ac:chgData name="Patel, Trupeshkumar Rajendrabhai" userId="a75518b8-3f64-4430-857a-50979e0eaaa2" providerId="ADAL" clId="{22935C3F-69F2-B549-8308-08966B6CCFD3}" dt="2020-11-30T17:50:57.778" v="2822" actId="478"/>
          <ac:cxnSpMkLst>
            <pc:docMk/>
            <pc:sldMk cId="0" sldId="262"/>
            <ac:cxnSpMk id="12" creationId="{4A3C69D1-155A-4E4D-B77F-0D0C064A2ED5}"/>
          </ac:cxnSpMkLst>
        </pc:cxnChg>
        <pc:cxnChg chg="mod">
          <ac:chgData name="Patel, Trupeshkumar Rajendrabhai" userId="a75518b8-3f64-4430-857a-50979e0eaaa2" providerId="ADAL" clId="{22935C3F-69F2-B549-8308-08966B6CCFD3}" dt="2020-11-30T17:50:57.778" v="2822" actId="478"/>
          <ac:cxnSpMkLst>
            <pc:docMk/>
            <pc:sldMk cId="0" sldId="262"/>
            <ac:cxnSpMk id="13" creationId="{7F43BBEB-08F6-764B-B6D1-29664D41157B}"/>
          </ac:cxnSpMkLst>
        </pc:cxnChg>
        <pc:cxnChg chg="mod">
          <ac:chgData name="Patel, Trupeshkumar Rajendrabhai" userId="a75518b8-3f64-4430-857a-50979e0eaaa2" providerId="ADAL" clId="{22935C3F-69F2-B549-8308-08966B6CCFD3}" dt="2020-11-30T17:51:00.397" v="2823"/>
          <ac:cxnSpMkLst>
            <pc:docMk/>
            <pc:sldMk cId="0" sldId="262"/>
            <ac:cxnSpMk id="19" creationId="{D216B700-69EB-784A-8225-CF2BC82D733A}"/>
          </ac:cxnSpMkLst>
        </pc:cxnChg>
        <pc:cxnChg chg="mod">
          <ac:chgData name="Patel, Trupeshkumar Rajendrabhai" userId="a75518b8-3f64-4430-857a-50979e0eaaa2" providerId="ADAL" clId="{22935C3F-69F2-B549-8308-08966B6CCFD3}" dt="2020-11-30T17:51:00.397" v="2823"/>
          <ac:cxnSpMkLst>
            <pc:docMk/>
            <pc:sldMk cId="0" sldId="262"/>
            <ac:cxnSpMk id="21" creationId="{D13987BB-A66E-0B47-B54D-897D1365B185}"/>
          </ac:cxnSpMkLst>
        </pc:cxnChg>
        <pc:cxnChg chg="mod">
          <ac:chgData name="Patel, Trupeshkumar Rajendrabhai" userId="a75518b8-3f64-4430-857a-50979e0eaaa2" providerId="ADAL" clId="{22935C3F-69F2-B549-8308-08966B6CCFD3}" dt="2020-11-30T17:51:00.397" v="2823"/>
          <ac:cxnSpMkLst>
            <pc:docMk/>
            <pc:sldMk cId="0" sldId="262"/>
            <ac:cxnSpMk id="22" creationId="{C94F9354-0CEB-5042-AEC3-4D559B5DB906}"/>
          </ac:cxnSpMkLst>
        </pc:cxnChg>
        <pc:cxnChg chg="mod">
          <ac:chgData name="Patel, Trupeshkumar Rajendrabhai" userId="a75518b8-3f64-4430-857a-50979e0eaaa2" providerId="ADAL" clId="{22935C3F-69F2-B549-8308-08966B6CCFD3}" dt="2020-11-30T17:51:00.397" v="2823"/>
          <ac:cxnSpMkLst>
            <pc:docMk/>
            <pc:sldMk cId="0" sldId="262"/>
            <ac:cxnSpMk id="23" creationId="{74ED35E4-D940-254D-97D6-0ED37C229B4E}"/>
          </ac:cxnSpMkLst>
        </pc:cxnChg>
        <pc:cxnChg chg="mod">
          <ac:chgData name="Patel, Trupeshkumar Rajendrabhai" userId="a75518b8-3f64-4430-857a-50979e0eaaa2" providerId="ADAL" clId="{22935C3F-69F2-B549-8308-08966B6CCFD3}" dt="2020-11-30T17:51:00.397" v="2823"/>
          <ac:cxnSpMkLst>
            <pc:docMk/>
            <pc:sldMk cId="0" sldId="262"/>
            <ac:cxnSpMk id="25" creationId="{78CB8619-C2FE-444A-9A70-676C71138F5F}"/>
          </ac:cxnSpMkLst>
        </pc:cxnChg>
      </pc:sldChg>
      <pc:sldChg chg="addSp delSp modSp mod">
        <pc:chgData name="Patel, Trupeshkumar Rajendrabhai" userId="a75518b8-3f64-4430-857a-50979e0eaaa2" providerId="ADAL" clId="{22935C3F-69F2-B549-8308-08966B6CCFD3}" dt="2020-11-30T17:52:27.594" v="2902" actId="14100"/>
        <pc:sldMkLst>
          <pc:docMk/>
          <pc:sldMk cId="0" sldId="263"/>
        </pc:sldMkLst>
        <pc:spChg chg="add mod">
          <ac:chgData name="Patel, Trupeshkumar Rajendrabhai" userId="a75518b8-3f64-4430-857a-50979e0eaaa2" providerId="ADAL" clId="{22935C3F-69F2-B549-8308-08966B6CCFD3}" dt="2020-11-30T17:12:08.878" v="2039" actId="20577"/>
          <ac:spMkLst>
            <pc:docMk/>
            <pc:sldMk cId="0" sldId="263"/>
            <ac:spMk id="2" creationId="{7E2A7F24-EF87-594F-9B82-5CE4139457EE}"/>
          </ac:spMkLst>
        </pc:spChg>
        <pc:spChg chg="add del mod">
          <ac:chgData name="Patel, Trupeshkumar Rajendrabhai" userId="a75518b8-3f64-4430-857a-50979e0eaaa2" providerId="ADAL" clId="{22935C3F-69F2-B549-8308-08966B6CCFD3}" dt="2020-11-30T17:05:52.191" v="1991"/>
          <ac:spMkLst>
            <pc:docMk/>
            <pc:sldMk cId="0" sldId="263"/>
            <ac:spMk id="5" creationId="{61867DB8-577A-D145-BDD9-7D31A9BDCB30}"/>
          </ac:spMkLst>
        </pc:spChg>
        <pc:spChg chg="add del mod">
          <ac:chgData name="Patel, Trupeshkumar Rajendrabhai" userId="a75518b8-3f64-4430-857a-50979e0eaaa2" providerId="ADAL" clId="{22935C3F-69F2-B549-8308-08966B6CCFD3}" dt="2020-11-30T17:05:56.770" v="1993"/>
          <ac:spMkLst>
            <pc:docMk/>
            <pc:sldMk cId="0" sldId="263"/>
            <ac:spMk id="6" creationId="{91952004-6F02-464B-A223-DE8A6A10231D}"/>
          </ac:spMkLst>
        </pc:spChg>
        <pc:spChg chg="mod">
          <ac:chgData name="Patel, Trupeshkumar Rajendrabhai" userId="a75518b8-3f64-4430-857a-50979e0eaaa2" providerId="ADAL" clId="{22935C3F-69F2-B549-8308-08966B6CCFD3}" dt="2020-11-30T17:05:35.050" v="1987" actId="20577"/>
          <ac:spMkLst>
            <pc:docMk/>
            <pc:sldMk cId="0" sldId="263"/>
            <ac:spMk id="651" creationId="{00000000-0000-0000-0000-000000000000}"/>
          </ac:spMkLst>
        </pc:spChg>
        <pc:graphicFrameChg chg="add del">
          <ac:chgData name="Patel, Trupeshkumar Rajendrabhai" userId="a75518b8-3f64-4430-857a-50979e0eaaa2" providerId="ADAL" clId="{22935C3F-69F2-B549-8308-08966B6CCFD3}" dt="2020-11-30T16:59:22.026" v="1986" actId="3680"/>
          <ac:graphicFrameMkLst>
            <pc:docMk/>
            <pc:sldMk cId="0" sldId="263"/>
            <ac:graphicFrameMk id="3" creationId="{29349DFB-A245-B54A-A0E9-26A7CFCADFE5}"/>
          </ac:graphicFrameMkLst>
        </pc:graphicFrameChg>
        <pc:graphicFrameChg chg="add del mod">
          <ac:chgData name="Patel, Trupeshkumar Rajendrabhai" userId="a75518b8-3f64-4430-857a-50979e0eaaa2" providerId="ADAL" clId="{22935C3F-69F2-B549-8308-08966B6CCFD3}" dt="2020-11-30T17:05:41.362" v="1989"/>
          <ac:graphicFrameMkLst>
            <pc:docMk/>
            <pc:sldMk cId="0" sldId="263"/>
            <ac:graphicFrameMk id="4" creationId="{3698511E-0761-0F43-A977-D47B0733A96F}"/>
          </ac:graphicFrameMkLst>
        </pc:graphicFrameChg>
        <pc:graphicFrameChg chg="add del mod modGraphic">
          <ac:chgData name="Patel, Trupeshkumar Rajendrabhai" userId="a75518b8-3f64-4430-857a-50979e0eaaa2" providerId="ADAL" clId="{22935C3F-69F2-B549-8308-08966B6CCFD3}" dt="2020-11-30T17:07:25.646" v="2008" actId="478"/>
          <ac:graphicFrameMkLst>
            <pc:docMk/>
            <pc:sldMk cId="0" sldId="263"/>
            <ac:graphicFrameMk id="7" creationId="{13A60335-0892-5E4D-8205-F672074CA4C3}"/>
          </ac:graphicFrameMkLst>
        </pc:graphicFrameChg>
        <pc:graphicFrameChg chg="add del mod">
          <ac:chgData name="Patel, Trupeshkumar Rajendrabhai" userId="a75518b8-3f64-4430-857a-50979e0eaaa2" providerId="ADAL" clId="{22935C3F-69F2-B549-8308-08966B6CCFD3}" dt="2020-11-30T17:07:31.436" v="2010"/>
          <ac:graphicFrameMkLst>
            <pc:docMk/>
            <pc:sldMk cId="0" sldId="263"/>
            <ac:graphicFrameMk id="8" creationId="{284651B3-310D-B24C-8975-D0BFB841320A}"/>
          </ac:graphicFrameMkLst>
        </pc:graphicFrameChg>
        <pc:graphicFrameChg chg="add del mod modGraphic">
          <ac:chgData name="Patel, Trupeshkumar Rajendrabhai" userId="a75518b8-3f64-4430-857a-50979e0eaaa2" providerId="ADAL" clId="{22935C3F-69F2-B549-8308-08966B6CCFD3}" dt="2020-11-30T17:08:22.367" v="2035" actId="478"/>
          <ac:graphicFrameMkLst>
            <pc:docMk/>
            <pc:sldMk cId="0" sldId="263"/>
            <ac:graphicFrameMk id="9" creationId="{024813BA-F73D-3045-9ACE-A749F3E43147}"/>
          </ac:graphicFrameMkLst>
        </pc:graphicFrameChg>
        <pc:picChg chg="add mod">
          <ac:chgData name="Patel, Trupeshkumar Rajendrabhai" userId="a75518b8-3f64-4430-857a-50979e0eaaa2" providerId="ADAL" clId="{22935C3F-69F2-B549-8308-08966B6CCFD3}" dt="2020-11-30T17:12:23.910" v="2049" actId="1036"/>
          <ac:picMkLst>
            <pc:docMk/>
            <pc:sldMk cId="0" sldId="263"/>
            <ac:picMk id="10" creationId="{55EB602E-98C8-4F42-AEF5-B222324A0CE0}"/>
          </ac:picMkLst>
        </pc:picChg>
        <pc:picChg chg="add mod">
          <ac:chgData name="Patel, Trupeshkumar Rajendrabhai" userId="a75518b8-3f64-4430-857a-50979e0eaaa2" providerId="ADAL" clId="{22935C3F-69F2-B549-8308-08966B6CCFD3}" dt="2020-11-30T17:52:27.594" v="2902" actId="14100"/>
          <ac:picMkLst>
            <pc:docMk/>
            <pc:sldMk cId="0" sldId="263"/>
            <ac:picMk id="11" creationId="{0FB3A009-5A5F-8E4A-8CD4-8AEAEF1DAD1C}"/>
          </ac:picMkLst>
        </pc:picChg>
      </pc:sldChg>
      <pc:sldChg chg="modSp mod">
        <pc:chgData name="Patel, Trupeshkumar Rajendrabhai" userId="a75518b8-3f64-4430-857a-50979e0eaaa2" providerId="ADAL" clId="{22935C3F-69F2-B549-8308-08966B6CCFD3}" dt="2020-11-30T17:52:46.680" v="2905" actId="14100"/>
        <pc:sldMkLst>
          <pc:docMk/>
          <pc:sldMk cId="0" sldId="264"/>
        </pc:sldMkLst>
        <pc:spChg chg="mod">
          <ac:chgData name="Patel, Trupeshkumar Rajendrabhai" userId="a75518b8-3f64-4430-857a-50979e0eaaa2" providerId="ADAL" clId="{22935C3F-69F2-B549-8308-08966B6CCFD3}" dt="2020-11-30T17:52:46.680" v="2905" actId="14100"/>
          <ac:spMkLst>
            <pc:docMk/>
            <pc:sldMk cId="0" sldId="264"/>
            <ac:spMk id="658" creationId="{00000000-0000-0000-0000-000000000000}"/>
          </ac:spMkLst>
        </pc:spChg>
      </pc:sldChg>
      <pc:sldChg chg="modSp mod">
        <pc:chgData name="Patel, Trupeshkumar Rajendrabhai" userId="a75518b8-3f64-4430-857a-50979e0eaaa2" providerId="ADAL" clId="{22935C3F-69F2-B549-8308-08966B6CCFD3}" dt="2020-11-30T17:54:12.768" v="2938" actId="14100"/>
        <pc:sldMkLst>
          <pc:docMk/>
          <pc:sldMk cId="0" sldId="265"/>
        </pc:sldMkLst>
        <pc:spChg chg="mod">
          <ac:chgData name="Patel, Trupeshkumar Rajendrabhai" userId="a75518b8-3f64-4430-857a-50979e0eaaa2" providerId="ADAL" clId="{22935C3F-69F2-B549-8308-08966B6CCFD3}" dt="2020-11-30T17:54:12.768" v="2938" actId="14100"/>
          <ac:spMkLst>
            <pc:docMk/>
            <pc:sldMk cId="0" sldId="265"/>
            <ac:spMk id="665" creationId="{00000000-0000-0000-0000-000000000000}"/>
          </ac:spMkLst>
        </pc:spChg>
      </pc:sldChg>
      <pc:sldChg chg="modSp mod">
        <pc:chgData name="Patel, Trupeshkumar Rajendrabhai" userId="a75518b8-3f64-4430-857a-50979e0eaaa2" providerId="ADAL" clId="{22935C3F-69F2-B549-8308-08966B6CCFD3}" dt="2020-11-30T17:57:03.270" v="2943" actId="20577"/>
        <pc:sldMkLst>
          <pc:docMk/>
          <pc:sldMk cId="0" sldId="266"/>
        </pc:sldMkLst>
        <pc:spChg chg="mod">
          <ac:chgData name="Patel, Trupeshkumar Rajendrabhai" userId="a75518b8-3f64-4430-857a-50979e0eaaa2" providerId="ADAL" clId="{22935C3F-69F2-B549-8308-08966B6CCFD3}" dt="2020-11-30T17:57:03.270" v="2943" actId="20577"/>
          <ac:spMkLst>
            <pc:docMk/>
            <pc:sldMk cId="0" sldId="266"/>
            <ac:spMk id="672" creationId="{00000000-0000-0000-0000-000000000000}"/>
          </ac:spMkLst>
        </pc:spChg>
      </pc:sldChg>
      <pc:sldChg chg="modSp mod">
        <pc:chgData name="Patel, Trupeshkumar Rajendrabhai" userId="a75518b8-3f64-4430-857a-50979e0eaaa2" providerId="ADAL" clId="{22935C3F-69F2-B549-8308-08966B6CCFD3}" dt="2020-11-30T17:27:03.435" v="2369" actId="20577"/>
        <pc:sldMkLst>
          <pc:docMk/>
          <pc:sldMk cId="0" sldId="267"/>
        </pc:sldMkLst>
        <pc:spChg chg="mod">
          <ac:chgData name="Patel, Trupeshkumar Rajendrabhai" userId="a75518b8-3f64-4430-857a-50979e0eaaa2" providerId="ADAL" clId="{22935C3F-69F2-B549-8308-08966B6CCFD3}" dt="2020-11-30T17:27:03.435" v="2369" actId="20577"/>
          <ac:spMkLst>
            <pc:docMk/>
            <pc:sldMk cId="0" sldId="267"/>
            <ac:spMk id="677" creationId="{00000000-0000-0000-0000-000000000000}"/>
          </ac:spMkLst>
        </pc:spChg>
      </pc:sldChg>
      <pc:sldChg chg="modSp mod">
        <pc:chgData name="Patel, Trupeshkumar Rajendrabhai" userId="a75518b8-3f64-4430-857a-50979e0eaaa2" providerId="ADAL" clId="{22935C3F-69F2-B549-8308-08966B6CCFD3}" dt="2020-11-30T18:01:24.503" v="2960" actId="20577"/>
        <pc:sldMkLst>
          <pc:docMk/>
          <pc:sldMk cId="0" sldId="268"/>
        </pc:sldMkLst>
        <pc:spChg chg="mod">
          <ac:chgData name="Patel, Trupeshkumar Rajendrabhai" userId="a75518b8-3f64-4430-857a-50979e0eaaa2" providerId="ADAL" clId="{22935C3F-69F2-B549-8308-08966B6CCFD3}" dt="2020-11-30T18:01:24.503" v="2960" actId="20577"/>
          <ac:spMkLst>
            <pc:docMk/>
            <pc:sldMk cId="0" sldId="268"/>
            <ac:spMk id="684" creationId="{00000000-0000-0000-0000-000000000000}"/>
          </ac:spMkLst>
        </pc:spChg>
      </pc:sldChg>
      <pc:sldChg chg="addSp delSp modSp mod">
        <pc:chgData name="Patel, Trupeshkumar Rajendrabhai" userId="a75518b8-3f64-4430-857a-50979e0eaaa2" providerId="ADAL" clId="{22935C3F-69F2-B549-8308-08966B6CCFD3}" dt="2020-11-30T17:59:35.335" v="2951" actId="1076"/>
        <pc:sldMkLst>
          <pc:docMk/>
          <pc:sldMk cId="0" sldId="269"/>
        </pc:sldMkLst>
        <pc:spChg chg="add del mod">
          <ac:chgData name="Patel, Trupeshkumar Rajendrabhai" userId="a75518b8-3f64-4430-857a-50979e0eaaa2" providerId="ADAL" clId="{22935C3F-69F2-B549-8308-08966B6CCFD3}" dt="2020-11-30T17:58:59.209" v="2948"/>
          <ac:spMkLst>
            <pc:docMk/>
            <pc:sldMk cId="0" sldId="269"/>
            <ac:spMk id="2" creationId="{5ECF2697-49F7-444D-BA7A-BC089BF41E16}"/>
          </ac:spMkLst>
        </pc:spChg>
        <pc:picChg chg="add mod">
          <ac:chgData name="Patel, Trupeshkumar Rajendrabhai" userId="a75518b8-3f64-4430-857a-50979e0eaaa2" providerId="ADAL" clId="{22935C3F-69F2-B549-8308-08966B6CCFD3}" dt="2020-11-30T17:59:35.335" v="2951" actId="1076"/>
          <ac:picMkLst>
            <pc:docMk/>
            <pc:sldMk cId="0" sldId="269"/>
            <ac:picMk id="4" creationId="{8FB2DD7E-1135-CB41-A703-9E6F124C31A6}"/>
          </ac:picMkLst>
        </pc:picChg>
        <pc:picChg chg="del">
          <ac:chgData name="Patel, Trupeshkumar Rajendrabhai" userId="a75518b8-3f64-4430-857a-50979e0eaaa2" providerId="ADAL" clId="{22935C3F-69F2-B549-8308-08966B6CCFD3}" dt="2020-11-30T17:58:53.733" v="2944" actId="478"/>
          <ac:picMkLst>
            <pc:docMk/>
            <pc:sldMk cId="0" sldId="269"/>
            <ac:picMk id="692" creationId="{00000000-0000-0000-0000-000000000000}"/>
          </ac:picMkLst>
        </pc:picChg>
      </pc:sldChg>
      <pc:sldChg chg="new del">
        <pc:chgData name="Patel, Trupeshkumar Rajendrabhai" userId="a75518b8-3f64-4430-857a-50979e0eaaa2" providerId="ADAL" clId="{22935C3F-69F2-B549-8308-08966B6CCFD3}" dt="2020-11-30T13:25:06.279" v="3" actId="2696"/>
        <pc:sldMkLst>
          <pc:docMk/>
          <pc:sldMk cId="1166278605" sldId="271"/>
        </pc:sldMkLst>
      </pc:sldChg>
      <pc:sldChg chg="addSp delSp modSp new mod">
        <pc:chgData name="Patel, Trupeshkumar Rajendrabhai" userId="a75518b8-3f64-4430-857a-50979e0eaaa2" providerId="ADAL" clId="{22935C3F-69F2-B549-8308-08966B6CCFD3}" dt="2020-11-30T17:34:29.268" v="2481" actId="114"/>
        <pc:sldMkLst>
          <pc:docMk/>
          <pc:sldMk cId="1678453752" sldId="271"/>
        </pc:sldMkLst>
        <pc:spChg chg="mod">
          <ac:chgData name="Patel, Trupeshkumar Rajendrabhai" userId="a75518b8-3f64-4430-857a-50979e0eaaa2" providerId="ADAL" clId="{22935C3F-69F2-B549-8308-08966B6CCFD3}" dt="2020-11-30T17:34:29.268" v="2481" actId="114"/>
          <ac:spMkLst>
            <pc:docMk/>
            <pc:sldMk cId="1678453752" sldId="271"/>
            <ac:spMk id="2" creationId="{98B57AA2-5C2A-0149-9B4F-A0592D41C8F1}"/>
          </ac:spMkLst>
        </pc:spChg>
        <pc:spChg chg="mod">
          <ac:chgData name="Patel, Trupeshkumar Rajendrabhai" userId="a75518b8-3f64-4430-857a-50979e0eaaa2" providerId="ADAL" clId="{22935C3F-69F2-B549-8308-08966B6CCFD3}" dt="2020-11-30T13:26:33.643" v="50"/>
          <ac:spMkLst>
            <pc:docMk/>
            <pc:sldMk cId="1678453752" sldId="271"/>
            <ac:spMk id="3" creationId="{E2EE7974-6D7B-5A49-8A69-73CF56ACC28C}"/>
          </ac:spMkLst>
        </pc:spChg>
        <pc:spChg chg="del">
          <ac:chgData name="Patel, Trupeshkumar Rajendrabhai" userId="a75518b8-3f64-4430-857a-50979e0eaaa2" providerId="ADAL" clId="{22935C3F-69F2-B549-8308-08966B6CCFD3}" dt="2020-11-30T13:25:16.265" v="5" actId="478"/>
          <ac:spMkLst>
            <pc:docMk/>
            <pc:sldMk cId="1678453752" sldId="271"/>
            <ac:spMk id="4" creationId="{51303182-BE77-B145-A271-31E6F0BCB1BA}"/>
          </ac:spMkLst>
        </pc:spChg>
        <pc:picChg chg="add del">
          <ac:chgData name="Patel, Trupeshkumar Rajendrabhai" userId="a75518b8-3f64-4430-857a-50979e0eaaa2" providerId="ADAL" clId="{22935C3F-69F2-B549-8308-08966B6CCFD3}" dt="2020-11-30T13:26:29.668" v="49"/>
          <ac:picMkLst>
            <pc:docMk/>
            <pc:sldMk cId="1678453752" sldId="271"/>
            <ac:picMk id="6" creationId="{62818849-560E-7A40-8D9C-C7338E94198A}"/>
          </ac:picMkLst>
        </pc:picChg>
      </pc:sldChg>
      <pc:sldChg chg="addSp delSp modSp new mod">
        <pc:chgData name="Patel, Trupeshkumar Rajendrabhai" userId="a75518b8-3f64-4430-857a-50979e0eaaa2" providerId="ADAL" clId="{22935C3F-69F2-B549-8308-08966B6CCFD3}" dt="2020-11-30T17:50:49.786" v="2821" actId="164"/>
        <pc:sldMkLst>
          <pc:docMk/>
          <pc:sldMk cId="1278202099" sldId="272"/>
        </pc:sldMkLst>
        <pc:spChg chg="del">
          <ac:chgData name="Patel, Trupeshkumar Rajendrabhai" userId="a75518b8-3f64-4430-857a-50979e0eaaa2" providerId="ADAL" clId="{22935C3F-69F2-B549-8308-08966B6CCFD3}" dt="2020-11-30T13:27:12.800" v="54" actId="478"/>
          <ac:spMkLst>
            <pc:docMk/>
            <pc:sldMk cId="1278202099" sldId="272"/>
            <ac:spMk id="2" creationId="{CE9DE55D-D0AF-5743-B6D2-452E0E2A96FE}"/>
          </ac:spMkLst>
        </pc:spChg>
        <pc:spChg chg="mod">
          <ac:chgData name="Patel, Trupeshkumar Rajendrabhai" userId="a75518b8-3f64-4430-857a-50979e0eaaa2" providerId="ADAL" clId="{22935C3F-69F2-B549-8308-08966B6CCFD3}" dt="2020-11-30T16:09:03.011" v="825" actId="20577"/>
          <ac:spMkLst>
            <pc:docMk/>
            <pc:sldMk cId="1278202099" sldId="272"/>
            <ac:spMk id="3" creationId="{B457068A-0C43-BD40-9560-287EED8C891C}"/>
          </ac:spMkLst>
        </pc:spChg>
        <pc:spChg chg="mod">
          <ac:chgData name="Patel, Trupeshkumar Rajendrabhai" userId="a75518b8-3f64-4430-857a-50979e0eaaa2" providerId="ADAL" clId="{22935C3F-69F2-B549-8308-08966B6CCFD3}" dt="2020-11-30T17:36:36.619" v="2574" actId="20577"/>
          <ac:spMkLst>
            <pc:docMk/>
            <pc:sldMk cId="1278202099" sldId="272"/>
            <ac:spMk id="4" creationId="{8630F5A8-1B09-EE40-A7F1-A7FFE87301DF}"/>
          </ac:spMkLst>
        </pc:spChg>
        <pc:spChg chg="mod topLvl">
          <ac:chgData name="Patel, Trupeshkumar Rajendrabhai" userId="a75518b8-3f64-4430-857a-50979e0eaaa2" providerId="ADAL" clId="{22935C3F-69F2-B549-8308-08966B6CCFD3}" dt="2020-11-30T17:50:49.786" v="2821" actId="164"/>
          <ac:spMkLst>
            <pc:docMk/>
            <pc:sldMk cId="1278202099" sldId="272"/>
            <ac:spMk id="7" creationId="{E19DD740-E903-9340-A0F1-0A4444BD4DDE}"/>
          </ac:spMkLst>
        </pc:spChg>
        <pc:spChg chg="mod topLvl">
          <ac:chgData name="Patel, Trupeshkumar Rajendrabhai" userId="a75518b8-3f64-4430-857a-50979e0eaaa2" providerId="ADAL" clId="{22935C3F-69F2-B549-8308-08966B6CCFD3}" dt="2020-11-30T17:50:49.786" v="2821" actId="164"/>
          <ac:spMkLst>
            <pc:docMk/>
            <pc:sldMk cId="1278202099" sldId="272"/>
            <ac:spMk id="8" creationId="{B02AB787-F936-8A42-BB57-129447DAD9A7}"/>
          </ac:spMkLst>
        </pc:spChg>
        <pc:spChg chg="mod topLvl">
          <ac:chgData name="Patel, Trupeshkumar Rajendrabhai" userId="a75518b8-3f64-4430-857a-50979e0eaaa2" providerId="ADAL" clId="{22935C3F-69F2-B549-8308-08966B6CCFD3}" dt="2020-11-30T17:50:49.786" v="2821" actId="164"/>
          <ac:spMkLst>
            <pc:docMk/>
            <pc:sldMk cId="1278202099" sldId="272"/>
            <ac:spMk id="9" creationId="{256345C4-99DB-C942-8B1A-F5228C4D4186}"/>
          </ac:spMkLst>
        </pc:spChg>
        <pc:spChg chg="mod topLvl">
          <ac:chgData name="Patel, Trupeshkumar Rajendrabhai" userId="a75518b8-3f64-4430-857a-50979e0eaaa2" providerId="ADAL" clId="{22935C3F-69F2-B549-8308-08966B6CCFD3}" dt="2020-11-30T17:50:49.786" v="2821" actId="164"/>
          <ac:spMkLst>
            <pc:docMk/>
            <pc:sldMk cId="1278202099" sldId="272"/>
            <ac:spMk id="11" creationId="{30956C5D-95EB-B84A-8DF0-98503A495BFC}"/>
          </ac:spMkLst>
        </pc:spChg>
        <pc:spChg chg="mod topLvl">
          <ac:chgData name="Patel, Trupeshkumar Rajendrabhai" userId="a75518b8-3f64-4430-857a-50979e0eaaa2" providerId="ADAL" clId="{22935C3F-69F2-B549-8308-08966B6CCFD3}" dt="2020-11-30T17:50:49.786" v="2821" actId="164"/>
          <ac:spMkLst>
            <pc:docMk/>
            <pc:sldMk cId="1278202099" sldId="272"/>
            <ac:spMk id="15" creationId="{29112282-A7E5-3D42-9886-29615E5D3BC5}"/>
          </ac:spMkLst>
        </pc:spChg>
        <pc:spChg chg="add mod">
          <ac:chgData name="Patel, Trupeshkumar Rajendrabhai" userId="a75518b8-3f64-4430-857a-50979e0eaaa2" providerId="ADAL" clId="{22935C3F-69F2-B549-8308-08966B6CCFD3}" dt="2020-11-30T13:39:59.504" v="384" actId="57"/>
          <ac:spMkLst>
            <pc:docMk/>
            <pc:sldMk cId="1278202099" sldId="272"/>
            <ac:spMk id="16" creationId="{88E84A3B-12B9-9249-9A51-78660E478D3C}"/>
          </ac:spMkLst>
        </pc:spChg>
        <pc:grpChg chg="add del mod">
          <ac:chgData name="Patel, Trupeshkumar Rajendrabhai" userId="a75518b8-3f64-4430-857a-50979e0eaaa2" providerId="ADAL" clId="{22935C3F-69F2-B549-8308-08966B6CCFD3}" dt="2020-11-30T17:50:43.785" v="2820" actId="165"/>
          <ac:grpSpMkLst>
            <pc:docMk/>
            <pc:sldMk cId="1278202099" sldId="272"/>
            <ac:grpSpMk id="6" creationId="{0CE5BE9A-CCDA-2742-A912-8CC7FA27B904}"/>
          </ac:grpSpMkLst>
        </pc:grpChg>
        <pc:grpChg chg="add mod">
          <ac:chgData name="Patel, Trupeshkumar Rajendrabhai" userId="a75518b8-3f64-4430-857a-50979e0eaaa2" providerId="ADAL" clId="{22935C3F-69F2-B549-8308-08966B6CCFD3}" dt="2020-11-30T17:50:49.786" v="2821" actId="164"/>
          <ac:grpSpMkLst>
            <pc:docMk/>
            <pc:sldMk cId="1278202099" sldId="272"/>
            <ac:grpSpMk id="42" creationId="{82F75744-E9CF-1647-B5C3-179DD9C321B8}"/>
          </ac:grpSpMkLst>
        </pc:grpChg>
        <pc:cxnChg chg="mod topLvl">
          <ac:chgData name="Patel, Trupeshkumar Rajendrabhai" userId="a75518b8-3f64-4430-857a-50979e0eaaa2" providerId="ADAL" clId="{22935C3F-69F2-B549-8308-08966B6CCFD3}" dt="2020-11-30T17:50:49.786" v="2821" actId="164"/>
          <ac:cxnSpMkLst>
            <pc:docMk/>
            <pc:sldMk cId="1278202099" sldId="272"/>
            <ac:cxnSpMk id="10" creationId="{BD8EB32B-9EFA-B04B-AB4E-6C8518AEE10D}"/>
          </ac:cxnSpMkLst>
        </pc:cxnChg>
        <pc:cxnChg chg="mod topLvl">
          <ac:chgData name="Patel, Trupeshkumar Rajendrabhai" userId="a75518b8-3f64-4430-857a-50979e0eaaa2" providerId="ADAL" clId="{22935C3F-69F2-B549-8308-08966B6CCFD3}" dt="2020-11-30T17:50:49.786" v="2821" actId="164"/>
          <ac:cxnSpMkLst>
            <pc:docMk/>
            <pc:sldMk cId="1278202099" sldId="272"/>
            <ac:cxnSpMk id="12" creationId="{E4495446-C869-0545-8DAC-934587E02C49}"/>
          </ac:cxnSpMkLst>
        </pc:cxnChg>
        <pc:cxnChg chg="mod topLvl">
          <ac:chgData name="Patel, Trupeshkumar Rajendrabhai" userId="a75518b8-3f64-4430-857a-50979e0eaaa2" providerId="ADAL" clId="{22935C3F-69F2-B549-8308-08966B6CCFD3}" dt="2020-11-30T17:50:49.786" v="2821" actId="164"/>
          <ac:cxnSpMkLst>
            <pc:docMk/>
            <pc:sldMk cId="1278202099" sldId="272"/>
            <ac:cxnSpMk id="13" creationId="{FABC7828-68C7-2546-B3E3-512E44A8D5A9}"/>
          </ac:cxnSpMkLst>
        </pc:cxnChg>
        <pc:cxnChg chg="mod topLvl">
          <ac:chgData name="Patel, Trupeshkumar Rajendrabhai" userId="a75518b8-3f64-4430-857a-50979e0eaaa2" providerId="ADAL" clId="{22935C3F-69F2-B549-8308-08966B6CCFD3}" dt="2020-11-30T17:50:49.786" v="2821" actId="164"/>
          <ac:cxnSpMkLst>
            <pc:docMk/>
            <pc:sldMk cId="1278202099" sldId="272"/>
            <ac:cxnSpMk id="14" creationId="{0A0CAE75-33C9-3D4D-9FC1-AC6A88F9B2A5}"/>
          </ac:cxnSpMkLst>
        </pc:cxnChg>
        <pc:cxnChg chg="add del mod">
          <ac:chgData name="Patel, Trupeshkumar Rajendrabhai" userId="a75518b8-3f64-4430-857a-50979e0eaaa2" providerId="ADAL" clId="{22935C3F-69F2-B549-8308-08966B6CCFD3}" dt="2020-11-30T13:59:30.209" v="723" actId="11529"/>
          <ac:cxnSpMkLst>
            <pc:docMk/>
            <pc:sldMk cId="1278202099" sldId="272"/>
            <ac:cxnSpMk id="18" creationId="{539EC063-79AE-F740-8A05-0074A8230C23}"/>
          </ac:cxnSpMkLst>
        </pc:cxnChg>
        <pc:cxnChg chg="add mod">
          <ac:chgData name="Patel, Trupeshkumar Rajendrabhai" userId="a75518b8-3f64-4430-857a-50979e0eaaa2" providerId="ADAL" clId="{22935C3F-69F2-B549-8308-08966B6CCFD3}" dt="2020-11-30T17:50:49.786" v="2821" actId="164"/>
          <ac:cxnSpMkLst>
            <pc:docMk/>
            <pc:sldMk cId="1278202099" sldId="272"/>
            <ac:cxnSpMk id="20" creationId="{BA652A98-610C-0E46-976A-6E9486FAFE36}"/>
          </ac:cxnSpMkLst>
        </pc:cxnChg>
      </pc:sldChg>
      <pc:sldChg chg="modSp new del mod">
        <pc:chgData name="Patel, Trupeshkumar Rajendrabhai" userId="a75518b8-3f64-4430-857a-50979e0eaaa2" providerId="ADAL" clId="{22935C3F-69F2-B549-8308-08966B6CCFD3}" dt="2020-11-30T13:31:54.321" v="165" actId="2696"/>
        <pc:sldMkLst>
          <pc:docMk/>
          <pc:sldMk cId="2080268097" sldId="273"/>
        </pc:sldMkLst>
        <pc:spChg chg="mod">
          <ac:chgData name="Patel, Trupeshkumar Rajendrabhai" userId="a75518b8-3f64-4430-857a-50979e0eaaa2" providerId="ADAL" clId="{22935C3F-69F2-B549-8308-08966B6CCFD3}" dt="2020-11-30T13:31:40.038" v="164" actId="123"/>
          <ac:spMkLst>
            <pc:docMk/>
            <pc:sldMk cId="2080268097" sldId="273"/>
            <ac:spMk id="2" creationId="{6375CD83-91F3-DB47-B36E-B1686A197469}"/>
          </ac:spMkLst>
        </pc:spChg>
      </pc:sldChg>
      <pc:sldChg chg="addSp modSp new mod">
        <pc:chgData name="Patel, Trupeshkumar Rajendrabhai" userId="a75518b8-3f64-4430-857a-50979e0eaaa2" providerId="ADAL" clId="{22935C3F-69F2-B549-8308-08966B6CCFD3}" dt="2020-11-30T17:46:09.180" v="2755" actId="20577"/>
        <pc:sldMkLst>
          <pc:docMk/>
          <pc:sldMk cId="2398446358" sldId="273"/>
        </pc:sldMkLst>
        <pc:spChg chg="mod">
          <ac:chgData name="Patel, Trupeshkumar Rajendrabhai" userId="a75518b8-3f64-4430-857a-50979e0eaaa2" providerId="ADAL" clId="{22935C3F-69F2-B549-8308-08966B6CCFD3}" dt="2020-11-30T17:46:09.180" v="2755" actId="20577"/>
          <ac:spMkLst>
            <pc:docMk/>
            <pc:sldMk cId="2398446358" sldId="273"/>
            <ac:spMk id="2" creationId="{313E42DC-294C-BF4B-8290-8204DEEBAE4C}"/>
          </ac:spMkLst>
        </pc:spChg>
        <pc:spChg chg="mod">
          <ac:chgData name="Patel, Trupeshkumar Rajendrabhai" userId="a75518b8-3f64-4430-857a-50979e0eaaa2" providerId="ADAL" clId="{22935C3F-69F2-B549-8308-08966B6CCFD3}" dt="2020-11-30T13:48:13.880" v="534" actId="20577"/>
          <ac:spMkLst>
            <pc:docMk/>
            <pc:sldMk cId="2398446358" sldId="273"/>
            <ac:spMk id="3" creationId="{DB607EA1-209D-A746-93A2-149663081431}"/>
          </ac:spMkLst>
        </pc:spChg>
        <pc:spChg chg="add mod">
          <ac:chgData name="Patel, Trupeshkumar Rajendrabhai" userId="a75518b8-3f64-4430-857a-50979e0eaaa2" providerId="ADAL" clId="{22935C3F-69F2-B549-8308-08966B6CCFD3}" dt="2020-11-30T13:47:31.049" v="530" actId="20577"/>
          <ac:spMkLst>
            <pc:docMk/>
            <pc:sldMk cId="2398446358" sldId="273"/>
            <ac:spMk id="5" creationId="{114D23F4-3DD0-F045-A4D1-33AD97C49C7E}"/>
          </ac:spMkLst>
        </pc:spChg>
      </pc:sldChg>
      <pc:sldChg chg="new del">
        <pc:chgData name="Patel, Trupeshkumar Rajendrabhai" userId="a75518b8-3f64-4430-857a-50979e0eaaa2" providerId="ADAL" clId="{22935C3F-69F2-B549-8308-08966B6CCFD3}" dt="2020-11-30T13:28:26.627" v="108" actId="2696"/>
        <pc:sldMkLst>
          <pc:docMk/>
          <pc:sldMk cId="3414787493" sldId="273"/>
        </pc:sldMkLst>
      </pc:sldChg>
      <pc:sldChg chg="modSp add mod">
        <pc:chgData name="Patel, Trupeshkumar Rajendrabhai" userId="a75518b8-3f64-4430-857a-50979e0eaaa2" providerId="ADAL" clId="{22935C3F-69F2-B549-8308-08966B6CCFD3}" dt="2020-11-30T17:46:46.034" v="2760" actId="113"/>
        <pc:sldMkLst>
          <pc:docMk/>
          <pc:sldMk cId="270156743" sldId="274"/>
        </pc:sldMkLst>
        <pc:spChg chg="mod">
          <ac:chgData name="Patel, Trupeshkumar Rajendrabhai" userId="a75518b8-3f64-4430-857a-50979e0eaaa2" providerId="ADAL" clId="{22935C3F-69F2-B549-8308-08966B6CCFD3}" dt="2020-11-30T17:46:46.034" v="2760" actId="113"/>
          <ac:spMkLst>
            <pc:docMk/>
            <pc:sldMk cId="270156743" sldId="274"/>
            <ac:spMk id="2" creationId="{313E42DC-294C-BF4B-8290-8204DEEBAE4C}"/>
          </ac:spMkLst>
        </pc:spChg>
        <pc:spChg chg="mod">
          <ac:chgData name="Patel, Trupeshkumar Rajendrabhai" userId="a75518b8-3f64-4430-857a-50979e0eaaa2" providerId="ADAL" clId="{22935C3F-69F2-B549-8308-08966B6CCFD3}" dt="2020-11-30T13:48:18.459" v="535" actId="20577"/>
          <ac:spMkLst>
            <pc:docMk/>
            <pc:sldMk cId="270156743" sldId="274"/>
            <ac:spMk id="3" creationId="{DB607EA1-209D-A746-93A2-149663081431}"/>
          </ac:spMkLst>
        </pc:spChg>
      </pc:sldChg>
      <pc:sldChg chg="addSp delSp modSp new mod">
        <pc:chgData name="Patel, Trupeshkumar Rajendrabhai" userId="a75518b8-3f64-4430-857a-50979e0eaaa2" providerId="ADAL" clId="{22935C3F-69F2-B549-8308-08966B6CCFD3}" dt="2020-11-30T17:39:05.712" v="2607" actId="27636"/>
        <pc:sldMkLst>
          <pc:docMk/>
          <pc:sldMk cId="604098343" sldId="275"/>
        </pc:sldMkLst>
        <pc:spChg chg="mod">
          <ac:chgData name="Patel, Trupeshkumar Rajendrabhai" userId="a75518b8-3f64-4430-857a-50979e0eaaa2" providerId="ADAL" clId="{22935C3F-69F2-B549-8308-08966B6CCFD3}" dt="2020-11-30T17:39:05.712" v="2607" actId="27636"/>
          <ac:spMkLst>
            <pc:docMk/>
            <pc:sldMk cId="604098343" sldId="275"/>
            <ac:spMk id="2" creationId="{1AD69B99-F390-BA43-BD41-941A299CBA6D}"/>
          </ac:spMkLst>
        </pc:spChg>
        <pc:spChg chg="mod">
          <ac:chgData name="Patel, Trupeshkumar Rajendrabhai" userId="a75518b8-3f64-4430-857a-50979e0eaaa2" providerId="ADAL" clId="{22935C3F-69F2-B549-8308-08966B6CCFD3}" dt="2020-11-30T13:56:57.883" v="708" actId="20577"/>
          <ac:spMkLst>
            <pc:docMk/>
            <pc:sldMk cId="604098343" sldId="275"/>
            <ac:spMk id="3" creationId="{1F9568C1-BA22-0A41-AF30-D4B2174A1DBA}"/>
          </ac:spMkLst>
        </pc:spChg>
        <pc:spChg chg="del mod">
          <ac:chgData name="Patel, Trupeshkumar Rajendrabhai" userId="a75518b8-3f64-4430-857a-50979e0eaaa2" providerId="ADAL" clId="{22935C3F-69F2-B549-8308-08966B6CCFD3}" dt="2020-11-30T16:13:55.810" v="856" actId="478"/>
          <ac:spMkLst>
            <pc:docMk/>
            <pc:sldMk cId="604098343" sldId="275"/>
            <ac:spMk id="4" creationId="{BB62EBFB-A33E-234B-BEA8-AB74274985D2}"/>
          </ac:spMkLst>
        </pc:spChg>
        <pc:spChg chg="add del mod">
          <ac:chgData name="Patel, Trupeshkumar Rajendrabhai" userId="a75518b8-3f64-4430-857a-50979e0eaaa2" providerId="ADAL" clId="{22935C3F-69F2-B549-8308-08966B6CCFD3}" dt="2020-11-30T13:58:28.709" v="721" actId="478"/>
          <ac:spMkLst>
            <pc:docMk/>
            <pc:sldMk cId="604098343" sldId="275"/>
            <ac:spMk id="6" creationId="{1EEC0954-F662-E34F-848E-D811184669FB}"/>
          </ac:spMkLst>
        </pc:spChg>
        <pc:graphicFrameChg chg="add del mod">
          <ac:chgData name="Patel, Trupeshkumar Rajendrabhai" userId="a75518b8-3f64-4430-857a-50979e0eaaa2" providerId="ADAL" clId="{22935C3F-69F2-B549-8308-08966B6CCFD3}" dt="2020-11-30T16:10:50.544" v="827"/>
          <ac:graphicFrameMkLst>
            <pc:docMk/>
            <pc:sldMk cId="604098343" sldId="275"/>
            <ac:graphicFrameMk id="7" creationId="{E7D93AA0-C0A7-D54C-853D-720F41259971}"/>
          </ac:graphicFrameMkLst>
        </pc:graphicFrameChg>
        <pc:graphicFrameChg chg="add del mod">
          <ac:chgData name="Patel, Trupeshkumar Rajendrabhai" userId="a75518b8-3f64-4430-857a-50979e0eaaa2" providerId="ADAL" clId="{22935C3F-69F2-B549-8308-08966B6CCFD3}" dt="2020-11-30T16:11:22.556" v="829"/>
          <ac:graphicFrameMkLst>
            <pc:docMk/>
            <pc:sldMk cId="604098343" sldId="275"/>
            <ac:graphicFrameMk id="8" creationId="{56F9867A-2B40-7E42-82AB-6F1FB9AE1EE2}"/>
          </ac:graphicFrameMkLst>
        </pc:graphicFrameChg>
        <pc:picChg chg="add mod">
          <ac:chgData name="Patel, Trupeshkumar Rajendrabhai" userId="a75518b8-3f64-4430-857a-50979e0eaaa2" providerId="ADAL" clId="{22935C3F-69F2-B549-8308-08966B6CCFD3}" dt="2020-11-30T16:14:21.863" v="861" actId="14100"/>
          <ac:picMkLst>
            <pc:docMk/>
            <pc:sldMk cId="604098343" sldId="275"/>
            <ac:picMk id="9" creationId="{78CA334E-E012-7947-B0D6-A8333BC039F1}"/>
          </ac:picMkLst>
        </pc:picChg>
      </pc:sldChg>
      <pc:sldChg chg="addSp delSp modSp add mod">
        <pc:chgData name="Patel, Trupeshkumar Rajendrabhai" userId="a75518b8-3f64-4430-857a-50979e0eaaa2" providerId="ADAL" clId="{22935C3F-69F2-B549-8308-08966B6CCFD3}" dt="2020-11-30T17:42:00.884" v="2677" actId="20577"/>
        <pc:sldMkLst>
          <pc:docMk/>
          <pc:sldMk cId="3797277243" sldId="276"/>
        </pc:sldMkLst>
        <pc:spChg chg="del">
          <ac:chgData name="Patel, Trupeshkumar Rajendrabhai" userId="a75518b8-3f64-4430-857a-50979e0eaaa2" providerId="ADAL" clId="{22935C3F-69F2-B549-8308-08966B6CCFD3}" dt="2020-11-30T16:18:28.992" v="997" actId="478"/>
          <ac:spMkLst>
            <pc:docMk/>
            <pc:sldMk cId="3797277243" sldId="276"/>
            <ac:spMk id="5" creationId="{148420C2-E591-8C44-9BD8-D972E05FF8C6}"/>
          </ac:spMkLst>
        </pc:spChg>
        <pc:spChg chg="add mod">
          <ac:chgData name="Patel, Trupeshkumar Rajendrabhai" userId="a75518b8-3f64-4430-857a-50979e0eaaa2" providerId="ADAL" clId="{22935C3F-69F2-B549-8308-08966B6CCFD3}" dt="2020-11-30T17:40:48.193" v="2660" actId="20577"/>
          <ac:spMkLst>
            <pc:docMk/>
            <pc:sldMk cId="3797277243" sldId="276"/>
            <ac:spMk id="8" creationId="{9EDCE3FB-9C16-2946-8977-A7331BED20A6}"/>
          </ac:spMkLst>
        </pc:spChg>
        <pc:spChg chg="add mod">
          <ac:chgData name="Patel, Trupeshkumar Rajendrabhai" userId="a75518b8-3f64-4430-857a-50979e0eaaa2" providerId="ADAL" clId="{22935C3F-69F2-B549-8308-08966B6CCFD3}" dt="2020-11-30T17:42:00.884" v="2677" actId="20577"/>
          <ac:spMkLst>
            <pc:docMk/>
            <pc:sldMk cId="3797277243" sldId="276"/>
            <ac:spMk id="9" creationId="{F083432D-E24B-DB44-9F43-E903EAEF7B22}"/>
          </ac:spMkLst>
        </pc:spChg>
        <pc:spChg chg="mod">
          <ac:chgData name="Patel, Trupeshkumar Rajendrabhai" userId="a75518b8-3f64-4430-857a-50979e0eaaa2" providerId="ADAL" clId="{22935C3F-69F2-B549-8308-08966B6CCFD3}" dt="2020-11-30T17:39:42.763" v="2610" actId="20577"/>
          <ac:spMkLst>
            <pc:docMk/>
            <pc:sldMk cId="3797277243" sldId="276"/>
            <ac:spMk id="621" creationId="{00000000-0000-0000-0000-000000000000}"/>
          </ac:spMkLst>
        </pc:spChg>
        <pc:picChg chg="del">
          <ac:chgData name="Patel, Trupeshkumar Rajendrabhai" userId="a75518b8-3f64-4430-857a-50979e0eaaa2" providerId="ADAL" clId="{22935C3F-69F2-B549-8308-08966B6CCFD3}" dt="2020-11-30T16:18:28.992" v="997" actId="478"/>
          <ac:picMkLst>
            <pc:docMk/>
            <pc:sldMk cId="3797277243" sldId="276"/>
            <ac:picMk id="2" creationId="{DDB78E53-3FE6-E646-8AD2-6F92AE77DAEB}"/>
          </ac:picMkLst>
        </pc:picChg>
        <pc:picChg chg="del">
          <ac:chgData name="Patel, Trupeshkumar Rajendrabhai" userId="a75518b8-3f64-4430-857a-50979e0eaaa2" providerId="ADAL" clId="{22935C3F-69F2-B549-8308-08966B6CCFD3}" dt="2020-11-30T16:18:28.992" v="997" actId="478"/>
          <ac:picMkLst>
            <pc:docMk/>
            <pc:sldMk cId="3797277243" sldId="276"/>
            <ac:picMk id="3" creationId="{466566FE-B679-B64A-909D-AF5E4FD4F70C}"/>
          </ac:picMkLst>
        </pc:picChg>
        <pc:picChg chg="del">
          <ac:chgData name="Patel, Trupeshkumar Rajendrabhai" userId="a75518b8-3f64-4430-857a-50979e0eaaa2" providerId="ADAL" clId="{22935C3F-69F2-B549-8308-08966B6CCFD3}" dt="2020-11-30T16:18:28.992" v="997" actId="478"/>
          <ac:picMkLst>
            <pc:docMk/>
            <pc:sldMk cId="3797277243" sldId="276"/>
            <ac:picMk id="4" creationId="{9F0B2424-4C20-6541-A0C1-5332D78E1C0B}"/>
          </ac:picMkLst>
        </pc:picChg>
      </pc:sldChg>
      <pc:sldChg chg="addSp delSp modSp new mod">
        <pc:chgData name="Patel, Trupeshkumar Rajendrabhai" userId="a75518b8-3f64-4430-857a-50979e0eaaa2" providerId="ADAL" clId="{22935C3F-69F2-B549-8308-08966B6CCFD3}" dt="2020-11-30T16:36:12.663" v="1711" actId="1076"/>
        <pc:sldMkLst>
          <pc:docMk/>
          <pc:sldMk cId="1753874115" sldId="277"/>
        </pc:sldMkLst>
        <pc:spChg chg="del">
          <ac:chgData name="Patel, Trupeshkumar Rajendrabhai" userId="a75518b8-3f64-4430-857a-50979e0eaaa2" providerId="ADAL" clId="{22935C3F-69F2-B549-8308-08966B6CCFD3}" dt="2020-11-30T16:31:40.213" v="1507" actId="478"/>
          <ac:spMkLst>
            <pc:docMk/>
            <pc:sldMk cId="1753874115" sldId="277"/>
            <ac:spMk id="2" creationId="{9CA4FBA8-EAD4-5446-8A54-D11C4BC7AB5D}"/>
          </ac:spMkLst>
        </pc:spChg>
        <pc:spChg chg="mod">
          <ac:chgData name="Patel, Trupeshkumar Rajendrabhai" userId="a75518b8-3f64-4430-857a-50979e0eaaa2" providerId="ADAL" clId="{22935C3F-69F2-B549-8308-08966B6CCFD3}" dt="2020-11-30T16:32:22.234" v="1527"/>
          <ac:spMkLst>
            <pc:docMk/>
            <pc:sldMk cId="1753874115" sldId="277"/>
            <ac:spMk id="3" creationId="{B3304A21-448B-2F4B-B358-31A25DE21827}"/>
          </ac:spMkLst>
        </pc:spChg>
        <pc:spChg chg="add del mod">
          <ac:chgData name="Patel, Trupeshkumar Rajendrabhai" userId="a75518b8-3f64-4430-857a-50979e0eaaa2" providerId="ADAL" clId="{22935C3F-69F2-B549-8308-08966B6CCFD3}" dt="2020-11-30T16:33:56.021" v="1572" actId="478"/>
          <ac:spMkLst>
            <pc:docMk/>
            <pc:sldMk cId="1753874115" sldId="277"/>
            <ac:spMk id="6" creationId="{FAB776B8-1348-B64F-B150-F3348B6EE6DD}"/>
          </ac:spMkLst>
        </pc:spChg>
        <pc:spChg chg="add del mod">
          <ac:chgData name="Patel, Trupeshkumar Rajendrabhai" userId="a75518b8-3f64-4430-857a-50979e0eaaa2" providerId="ADAL" clId="{22935C3F-69F2-B549-8308-08966B6CCFD3}" dt="2020-11-30T16:34:21.876" v="1574" actId="478"/>
          <ac:spMkLst>
            <pc:docMk/>
            <pc:sldMk cId="1753874115" sldId="277"/>
            <ac:spMk id="7" creationId="{6CC6CBB0-3C06-BB40-9584-1BF4E459E0CC}"/>
          </ac:spMkLst>
        </pc:spChg>
        <pc:spChg chg="add mod">
          <ac:chgData name="Patel, Trupeshkumar Rajendrabhai" userId="a75518b8-3f64-4430-857a-50979e0eaaa2" providerId="ADAL" clId="{22935C3F-69F2-B549-8308-08966B6CCFD3}" dt="2020-11-30T16:36:09.261" v="1710" actId="1076"/>
          <ac:spMkLst>
            <pc:docMk/>
            <pc:sldMk cId="1753874115" sldId="277"/>
            <ac:spMk id="9" creationId="{B1F870C4-CE52-C34E-A6B9-6AA4557578E9}"/>
          </ac:spMkLst>
        </pc:spChg>
        <pc:spChg chg="add mod">
          <ac:chgData name="Patel, Trupeshkumar Rajendrabhai" userId="a75518b8-3f64-4430-857a-50979e0eaaa2" providerId="ADAL" clId="{22935C3F-69F2-B549-8308-08966B6CCFD3}" dt="2020-11-30T16:36:12.663" v="1711" actId="1076"/>
          <ac:spMkLst>
            <pc:docMk/>
            <pc:sldMk cId="1753874115" sldId="277"/>
            <ac:spMk id="10" creationId="{C205CC74-395D-F044-9CCB-F0D8EC8AFE0A}"/>
          </ac:spMkLst>
        </pc:spChg>
        <pc:picChg chg="add mod">
          <ac:chgData name="Patel, Trupeshkumar Rajendrabhai" userId="a75518b8-3f64-4430-857a-50979e0eaaa2" providerId="ADAL" clId="{22935C3F-69F2-B549-8308-08966B6CCFD3}" dt="2020-11-30T16:35:03.408" v="1661" actId="1076"/>
          <ac:picMkLst>
            <pc:docMk/>
            <pc:sldMk cId="1753874115" sldId="277"/>
            <ac:picMk id="5" creationId="{C92EE74F-5525-4C40-8FE0-5B1B4F9F1F88}"/>
          </ac:picMkLst>
        </pc:picChg>
        <pc:picChg chg="add mod">
          <ac:chgData name="Patel, Trupeshkumar Rajendrabhai" userId="a75518b8-3f64-4430-857a-50979e0eaaa2" providerId="ADAL" clId="{22935C3F-69F2-B549-8308-08966B6CCFD3}" dt="2020-11-30T16:35:01.640" v="1660" actId="1035"/>
          <ac:picMkLst>
            <pc:docMk/>
            <pc:sldMk cId="1753874115" sldId="277"/>
            <ac:picMk id="8" creationId="{9C3A66DC-5AFE-2A4F-8E90-784F651F0112}"/>
          </ac:picMkLst>
        </pc:picChg>
      </pc:sldChg>
      <pc:sldChg chg="addSp modSp new mod">
        <pc:chgData name="Patel, Trupeshkumar Rajendrabhai" userId="a75518b8-3f64-4430-857a-50979e0eaaa2" providerId="ADAL" clId="{22935C3F-69F2-B549-8308-08966B6CCFD3}" dt="2020-11-30T17:48:11.927" v="2791" actId="123"/>
        <pc:sldMkLst>
          <pc:docMk/>
          <pc:sldMk cId="1552404579" sldId="278"/>
        </pc:sldMkLst>
        <pc:spChg chg="mod">
          <ac:chgData name="Patel, Trupeshkumar Rajendrabhai" userId="a75518b8-3f64-4430-857a-50979e0eaaa2" providerId="ADAL" clId="{22935C3F-69F2-B549-8308-08966B6CCFD3}" dt="2020-11-30T17:48:11.927" v="2791" actId="123"/>
          <ac:spMkLst>
            <pc:docMk/>
            <pc:sldMk cId="1552404579" sldId="278"/>
            <ac:spMk id="2" creationId="{F1D97F70-2FA3-0C45-8AA5-A3B4CF6B42E9}"/>
          </ac:spMkLst>
        </pc:spChg>
        <pc:spChg chg="mod">
          <ac:chgData name="Patel, Trupeshkumar Rajendrabhai" userId="a75518b8-3f64-4430-857a-50979e0eaaa2" providerId="ADAL" clId="{22935C3F-69F2-B549-8308-08966B6CCFD3}" dt="2020-11-30T16:38:55.002" v="1748" actId="20577"/>
          <ac:spMkLst>
            <pc:docMk/>
            <pc:sldMk cId="1552404579" sldId="278"/>
            <ac:spMk id="3" creationId="{82C184E3-46A7-1B45-B586-F046448B1117}"/>
          </ac:spMkLst>
        </pc:spChg>
        <pc:picChg chg="add mod">
          <ac:chgData name="Patel, Trupeshkumar Rajendrabhai" userId="a75518b8-3f64-4430-857a-50979e0eaaa2" providerId="ADAL" clId="{22935C3F-69F2-B549-8308-08966B6CCFD3}" dt="2020-11-30T16:43:24.920" v="1838" actId="1076"/>
          <ac:picMkLst>
            <pc:docMk/>
            <pc:sldMk cId="1552404579" sldId="278"/>
            <ac:picMk id="5" creationId="{8CEF7ACE-61CE-6448-8789-28F27104692D}"/>
          </ac:picMkLst>
        </pc:picChg>
      </pc:sldChg>
      <pc:sldChg chg="addSp delSp modSp add mod">
        <pc:chgData name="Patel, Trupeshkumar Rajendrabhai" userId="a75518b8-3f64-4430-857a-50979e0eaaa2" providerId="ADAL" clId="{22935C3F-69F2-B549-8308-08966B6CCFD3}" dt="2020-11-30T17:48:22.120" v="2792" actId="113"/>
        <pc:sldMkLst>
          <pc:docMk/>
          <pc:sldMk cId="1052129500" sldId="279"/>
        </pc:sldMkLst>
        <pc:spChg chg="del">
          <ac:chgData name="Patel, Trupeshkumar Rajendrabhai" userId="a75518b8-3f64-4430-857a-50979e0eaaa2" providerId="ADAL" clId="{22935C3F-69F2-B549-8308-08966B6CCFD3}" dt="2020-11-30T16:43:51.158" v="1840" actId="478"/>
          <ac:spMkLst>
            <pc:docMk/>
            <pc:sldMk cId="1052129500" sldId="279"/>
            <ac:spMk id="2" creationId="{F1D97F70-2FA3-0C45-8AA5-A3B4CF6B42E9}"/>
          </ac:spMkLst>
        </pc:spChg>
        <pc:spChg chg="add del mod">
          <ac:chgData name="Patel, Trupeshkumar Rajendrabhai" userId="a75518b8-3f64-4430-857a-50979e0eaaa2" providerId="ADAL" clId="{22935C3F-69F2-B549-8308-08966B6CCFD3}" dt="2020-11-30T16:43:55.499" v="1841" actId="478"/>
          <ac:spMkLst>
            <pc:docMk/>
            <pc:sldMk cId="1052129500" sldId="279"/>
            <ac:spMk id="7" creationId="{DFFB364A-9F6E-6448-9D50-E0BB6082FDD1}"/>
          </ac:spMkLst>
        </pc:spChg>
        <pc:spChg chg="add mod">
          <ac:chgData name="Patel, Trupeshkumar Rajendrabhai" userId="a75518b8-3f64-4430-857a-50979e0eaaa2" providerId="ADAL" clId="{22935C3F-69F2-B549-8308-08966B6CCFD3}" dt="2020-11-30T17:48:22.120" v="2792" actId="113"/>
          <ac:spMkLst>
            <pc:docMk/>
            <pc:sldMk cId="1052129500" sldId="279"/>
            <ac:spMk id="8" creationId="{33716B16-F924-7348-AE9B-7A11C711A603}"/>
          </ac:spMkLst>
        </pc:spChg>
        <pc:picChg chg="del">
          <ac:chgData name="Patel, Trupeshkumar Rajendrabhai" userId="a75518b8-3f64-4430-857a-50979e0eaaa2" providerId="ADAL" clId="{22935C3F-69F2-B549-8308-08966B6CCFD3}" dt="2020-11-30T16:43:51.158" v="1840" actId="478"/>
          <ac:picMkLst>
            <pc:docMk/>
            <pc:sldMk cId="1052129500" sldId="279"/>
            <ac:picMk id="5" creationId="{8CEF7ACE-61CE-6448-8789-28F27104692D}"/>
          </ac:picMkLst>
        </pc:picChg>
      </pc:sldChg>
      <pc:sldChg chg="add del">
        <pc:chgData name="Patel, Trupeshkumar Rajendrabhai" userId="a75518b8-3f64-4430-857a-50979e0eaaa2" providerId="ADAL" clId="{22935C3F-69F2-B549-8308-08966B6CCFD3}" dt="2020-11-30T16:38:35.152" v="1746" actId="2890"/>
        <pc:sldMkLst>
          <pc:docMk/>
          <pc:sldMk cId="2981553470" sldId="2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a367db9c96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ga367db9c96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018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367db9c96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a367db9c96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367db9c96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ga367db9c96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a367db9c96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ga367db9c96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a367db9c96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ga367db9c96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a367db9c96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8" name="Google Shape;668;ga367db9c96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a367db9c96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ga367db9c9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 Slide" type="title">
  <p:cSld name="TITLE">
    <p:spTree>
      <p:nvGrpSpPr>
        <p:cNvPr id="1" name="Shape 13"/>
        <p:cNvGrpSpPr/>
        <p:nvPr/>
      </p:nvGrpSpPr>
      <p:grpSpPr>
        <a:xfrm>
          <a:off x="0" y="0"/>
          <a:ext cx="0" cy="0"/>
          <a:chOff x="0" y="0"/>
          <a:chExt cx="0" cy="0"/>
        </a:xfrm>
      </p:grpSpPr>
      <p:sp>
        <p:nvSpPr>
          <p:cNvPr id="14" name="Google Shape;14;p7"/>
          <p:cNvSpPr/>
          <p:nvPr/>
        </p:nvSpPr>
        <p:spPr>
          <a:xfrm>
            <a:off x="0" y="0"/>
            <a:ext cx="12192000" cy="6858000"/>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5" name="Google Shape;15;p7"/>
          <p:cNvSpPr txBox="1">
            <a:spLocks noGrp="1"/>
          </p:cNvSpPr>
          <p:nvPr>
            <p:ph type="ctrTitle"/>
          </p:nvPr>
        </p:nvSpPr>
        <p:spPr>
          <a:xfrm>
            <a:off x="762000" y="1876586"/>
            <a:ext cx="9144000" cy="23876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7"/>
          <p:cNvSpPr txBox="1">
            <a:spLocks noGrp="1"/>
          </p:cNvSpPr>
          <p:nvPr>
            <p:ph type="subTitle" idx="1"/>
          </p:nvPr>
        </p:nvSpPr>
        <p:spPr>
          <a:xfrm>
            <a:off x="762000" y="4356261"/>
            <a:ext cx="9144000" cy="1655762"/>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SzPts val="2400"/>
              <a:buNone/>
              <a:defRPr sz="2400">
                <a:solidFill>
                  <a:schemeClr val="lt1"/>
                </a:solidFill>
                <a:latin typeface="Proxima Nova"/>
                <a:ea typeface="Proxima Nova"/>
                <a:cs typeface="Proxima Nova"/>
                <a:sym typeface="Proxima Nova"/>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 name="Google Shape;17;p7"/>
          <p:cNvPicPr preferRelativeResize="0"/>
          <p:nvPr/>
        </p:nvPicPr>
        <p:blipFill rotWithShape="1">
          <a:blip r:embed="rId2">
            <a:alphaModFix/>
          </a:blip>
          <a:srcRect/>
          <a:stretch/>
        </p:blipFill>
        <p:spPr>
          <a:xfrm>
            <a:off x="762000" y="928012"/>
            <a:ext cx="4734560" cy="41681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xecutive Summary">
  <p:cSld name="Executive Summary">
    <p:spTree>
      <p:nvGrpSpPr>
        <p:cNvPr id="1" name="Shape 73"/>
        <p:cNvGrpSpPr/>
        <p:nvPr/>
      </p:nvGrpSpPr>
      <p:grpSpPr>
        <a:xfrm>
          <a:off x="0" y="0"/>
          <a:ext cx="0" cy="0"/>
          <a:chOff x="0" y="0"/>
          <a:chExt cx="0" cy="0"/>
        </a:xfrm>
      </p:grpSpPr>
      <p:sp>
        <p:nvSpPr>
          <p:cNvPr id="74" name="Google Shape;74;p16"/>
          <p:cNvSpPr txBox="1">
            <a:spLocks noGrp="1"/>
          </p:cNvSpPr>
          <p:nvPr>
            <p:ph type="body" idx="1"/>
          </p:nvPr>
        </p:nvSpPr>
        <p:spPr>
          <a:xfrm>
            <a:off x="1013261" y="2730355"/>
            <a:ext cx="4621423" cy="3077488"/>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6"/>
          <p:cNvSpPr txBox="1">
            <a:spLocks noGrp="1"/>
          </p:cNvSpPr>
          <p:nvPr>
            <p:ph type="title"/>
          </p:nvPr>
        </p:nvSpPr>
        <p:spPr>
          <a:xfrm>
            <a:off x="536360" y="476722"/>
            <a:ext cx="10638053"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6"/>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77" name="Google Shape;77;p16"/>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78" name="Google Shape;78;p16"/>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79" name="Google Shape;79;p16"/>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80" name="Google Shape;80;p16"/>
          <p:cNvSpPr txBox="1">
            <a:spLocks noGrp="1"/>
          </p:cNvSpPr>
          <p:nvPr>
            <p:ph type="body" idx="2"/>
          </p:nvPr>
        </p:nvSpPr>
        <p:spPr>
          <a:xfrm>
            <a:off x="1013259" y="2174380"/>
            <a:ext cx="4621420" cy="43542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2400"/>
              <a:buNone/>
              <a:defRPr b="1">
                <a:solidFill>
                  <a:schemeClr val="accent3"/>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1" name="Google Shape;81;p16"/>
          <p:cNvCxnSpPr/>
          <p:nvPr/>
        </p:nvCxnSpPr>
        <p:spPr>
          <a:xfrm>
            <a:off x="6096000" y="2222627"/>
            <a:ext cx="0" cy="3585217"/>
          </a:xfrm>
          <a:prstGeom prst="straightConnector1">
            <a:avLst/>
          </a:prstGeom>
          <a:noFill/>
          <a:ln w="12700" cap="flat" cmpd="sng">
            <a:solidFill>
              <a:schemeClr val="accent1"/>
            </a:solidFill>
            <a:prstDash val="solid"/>
            <a:miter lim="800000"/>
            <a:headEnd type="none" w="sm" len="sm"/>
            <a:tailEnd type="none" w="sm" len="sm"/>
          </a:ln>
        </p:spPr>
      </p:cxnSp>
      <p:sp>
        <p:nvSpPr>
          <p:cNvPr id="82" name="Google Shape;82;p16"/>
          <p:cNvSpPr txBox="1">
            <a:spLocks noGrp="1"/>
          </p:cNvSpPr>
          <p:nvPr>
            <p:ph type="body" idx="3"/>
          </p:nvPr>
        </p:nvSpPr>
        <p:spPr>
          <a:xfrm>
            <a:off x="6557325" y="2730355"/>
            <a:ext cx="4621423" cy="3077488"/>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6"/>
          <p:cNvSpPr txBox="1">
            <a:spLocks noGrp="1"/>
          </p:cNvSpPr>
          <p:nvPr>
            <p:ph type="body" idx="4"/>
          </p:nvPr>
        </p:nvSpPr>
        <p:spPr>
          <a:xfrm>
            <a:off x="6557322" y="2174380"/>
            <a:ext cx="4621420" cy="43542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2400"/>
              <a:buNone/>
              <a:defRPr b="1">
                <a:solidFill>
                  <a:schemeClr val="accent3"/>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5" name="Google Shape;85;p16"/>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0">
          <p15:clr>
            <a:srgbClr val="FBAE40"/>
          </p15:clr>
        </p15:guide>
        <p15:guide id="2" pos="339">
          <p15:clr>
            <a:srgbClr val="FBAE40"/>
          </p15:clr>
        </p15:guide>
        <p15:guide id="3" pos="3837">
          <p15:clr>
            <a:srgbClr val="FBAE40"/>
          </p15:clr>
        </p15:guide>
        <p15:guide id="4" pos="7159">
          <p15:clr>
            <a:srgbClr val="FBAE40"/>
          </p15:clr>
        </p15:guide>
        <p15:guide id="5" pos="7225">
          <p15:clr>
            <a:srgbClr val="FBAE40"/>
          </p15:clr>
        </p15:guide>
        <p15:guide id="6" orient="horz" pos="4252">
          <p15:clr>
            <a:srgbClr val="FBAE40"/>
          </p15:clr>
        </p15:guide>
        <p15:guide id="7" orient="horz" pos="1372">
          <p15:clr>
            <a:srgbClr val="FBAE40"/>
          </p15:clr>
        </p15:guide>
        <p15:guide id="8" pos="635">
          <p15:clr>
            <a:srgbClr val="FBAE40"/>
          </p15:clr>
        </p15:guide>
        <p15:guide id="9" pos="3549">
          <p15:clr>
            <a:srgbClr val="FBAE40"/>
          </p15:clr>
        </p15:guide>
        <p15:guide id="10" pos="4135">
          <p15:clr>
            <a:srgbClr val="FBAE40"/>
          </p15:clr>
        </p15:guide>
        <p15:guide id="11" pos="7039">
          <p15:clr>
            <a:srgbClr val="FBAE40"/>
          </p15:clr>
        </p15:guide>
        <p15:guide id="12" orient="horz" pos="3659">
          <p15:clr>
            <a:srgbClr val="FBAE40"/>
          </p15:clr>
        </p15:guide>
        <p15:guide id="13" orient="horz" pos="4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Three columns">
  <p:cSld name="Title and Text - Three columns">
    <p:spTree>
      <p:nvGrpSpPr>
        <p:cNvPr id="1" name="Shape 86"/>
        <p:cNvGrpSpPr/>
        <p:nvPr/>
      </p:nvGrpSpPr>
      <p:grpSpPr>
        <a:xfrm>
          <a:off x="0" y="0"/>
          <a:ext cx="0" cy="0"/>
          <a:chOff x="0" y="0"/>
          <a:chExt cx="0" cy="0"/>
        </a:xfrm>
      </p:grpSpPr>
      <p:sp>
        <p:nvSpPr>
          <p:cNvPr id="87" name="Google Shape;87;p17"/>
          <p:cNvSpPr txBox="1">
            <a:spLocks noGrp="1"/>
          </p:cNvSpPr>
          <p:nvPr>
            <p:ph type="body" idx="1"/>
          </p:nvPr>
        </p:nvSpPr>
        <p:spPr>
          <a:xfrm>
            <a:off x="536365" y="1645669"/>
            <a:ext cx="3285783" cy="4532881"/>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7"/>
          <p:cNvSpPr txBox="1">
            <a:spLocks noGrp="1"/>
          </p:cNvSpPr>
          <p:nvPr>
            <p:ph type="title"/>
          </p:nvPr>
        </p:nvSpPr>
        <p:spPr>
          <a:xfrm>
            <a:off x="536361" y="476722"/>
            <a:ext cx="1063646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90" name="Google Shape;90;p17"/>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91" name="Google Shape;91;p17"/>
          <p:cNvSpPr txBox="1">
            <a:spLocks noGrp="1"/>
          </p:cNvSpPr>
          <p:nvPr>
            <p:ph type="body" idx="2"/>
          </p:nvPr>
        </p:nvSpPr>
        <p:spPr>
          <a:xfrm>
            <a:off x="4453113" y="1645669"/>
            <a:ext cx="3285783" cy="4532881"/>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7"/>
          <p:cNvSpPr txBox="1">
            <a:spLocks noGrp="1"/>
          </p:cNvSpPr>
          <p:nvPr>
            <p:ph type="body" idx="3"/>
          </p:nvPr>
        </p:nvSpPr>
        <p:spPr>
          <a:xfrm>
            <a:off x="8369861" y="1645669"/>
            <a:ext cx="3285783" cy="4532881"/>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7"/>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94" name="Google Shape;94;p17"/>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95" name="Google Shape;95;p17"/>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6" name="Google Shape;96;p17"/>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39">
          <p15:clr>
            <a:srgbClr val="FBAE40"/>
          </p15:clr>
        </p15:guide>
        <p15:guide id="2" orient="horz" pos="4020">
          <p15:clr>
            <a:srgbClr val="FBAE40"/>
          </p15:clr>
        </p15:guide>
        <p15:guide id="3" orient="horz" pos="1033">
          <p15:clr>
            <a:srgbClr val="FBAE40"/>
          </p15:clr>
        </p15:guide>
        <p15:guide id="4" orient="horz" pos="432">
          <p15:clr>
            <a:srgbClr val="FBAE40"/>
          </p15:clr>
        </p15:guide>
        <p15:guide id="5" pos="7344">
          <p15:clr>
            <a:srgbClr val="FBAE40"/>
          </p15:clr>
        </p15:guide>
        <p15:guide id="6" pos="7159">
          <p15:clr>
            <a:srgbClr val="FBAE40"/>
          </p15:clr>
        </p15:guide>
        <p15:guide id="7" pos="2407">
          <p15:clr>
            <a:srgbClr val="FBAE40"/>
          </p15:clr>
        </p15:guide>
        <p15:guide id="8" pos="2804">
          <p15:clr>
            <a:srgbClr val="FBAE40"/>
          </p15:clr>
        </p15:guide>
        <p15:guide id="9" pos="4879">
          <p15:clr>
            <a:srgbClr val="FBAE40"/>
          </p15:clr>
        </p15:guide>
        <p15:guide id="10" pos="5269">
          <p15:clr>
            <a:srgbClr val="FBAE40"/>
          </p15:clr>
        </p15:guide>
        <p15:guide id="11" orient="horz" pos="4252">
          <p15:clr>
            <a:srgbClr val="FBAE40"/>
          </p15:clr>
        </p15:guide>
        <p15:guide id="12" pos="703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Four columns">
  <p:cSld name="Title and Text - Four columns">
    <p:spTree>
      <p:nvGrpSpPr>
        <p:cNvPr id="1" name="Shape 97"/>
        <p:cNvGrpSpPr/>
        <p:nvPr/>
      </p:nvGrpSpPr>
      <p:grpSpPr>
        <a:xfrm>
          <a:off x="0" y="0"/>
          <a:ext cx="0" cy="0"/>
          <a:chOff x="0" y="0"/>
          <a:chExt cx="0" cy="0"/>
        </a:xfrm>
      </p:grpSpPr>
      <p:sp>
        <p:nvSpPr>
          <p:cNvPr id="98" name="Google Shape;98;p18"/>
          <p:cNvSpPr txBox="1">
            <a:spLocks noGrp="1"/>
          </p:cNvSpPr>
          <p:nvPr>
            <p:ph type="body" idx="1"/>
          </p:nvPr>
        </p:nvSpPr>
        <p:spPr>
          <a:xfrm>
            <a:off x="536363" y="1645670"/>
            <a:ext cx="2483999" cy="45328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2400"/>
              <a:buNone/>
              <a:defRPr>
                <a:latin typeface="Proxima Nova"/>
                <a:ea typeface="Proxima Nova"/>
                <a:cs typeface="Proxima Nova"/>
                <a:sym typeface="Proxima Nova"/>
              </a:defRPr>
            </a:lvl1pPr>
            <a:lvl2pPr marL="914400" lvl="1" indent="-228600" algn="l">
              <a:lnSpc>
                <a:spcPct val="100000"/>
              </a:lnSpc>
              <a:spcBef>
                <a:spcPts val="500"/>
              </a:spcBef>
              <a:spcAft>
                <a:spcPts val="0"/>
              </a:spcAft>
              <a:buSzPts val="2000"/>
              <a:buNone/>
              <a:defRPr>
                <a:latin typeface="Proxima Nova"/>
                <a:ea typeface="Proxima Nova"/>
                <a:cs typeface="Proxima Nova"/>
                <a:sym typeface="Proxima Nova"/>
              </a:defRPr>
            </a:lvl2pPr>
            <a:lvl3pPr marL="1371600" lvl="2" indent="-228600" algn="l">
              <a:lnSpc>
                <a:spcPct val="100000"/>
              </a:lnSpc>
              <a:spcBef>
                <a:spcPts val="500"/>
              </a:spcBef>
              <a:spcAft>
                <a:spcPts val="0"/>
              </a:spcAft>
              <a:buSzPts val="1800"/>
              <a:buNone/>
              <a:defRPr>
                <a:latin typeface="Proxima Nova"/>
                <a:ea typeface="Proxima Nova"/>
                <a:cs typeface="Proxima Nova"/>
                <a:sym typeface="Proxima Nova"/>
              </a:defRPr>
            </a:lvl3pPr>
            <a:lvl4pPr marL="1828800" lvl="3" indent="-228600" algn="l">
              <a:lnSpc>
                <a:spcPct val="100000"/>
              </a:lnSpc>
              <a:spcBef>
                <a:spcPts val="500"/>
              </a:spcBef>
              <a:spcAft>
                <a:spcPts val="0"/>
              </a:spcAft>
              <a:buSzPts val="1600"/>
              <a:buNone/>
              <a:defRPr>
                <a:latin typeface="Proxima Nova"/>
                <a:ea typeface="Proxima Nova"/>
                <a:cs typeface="Proxima Nova"/>
                <a:sym typeface="Proxima Nova"/>
              </a:defRPr>
            </a:lvl4pPr>
            <a:lvl5pPr marL="2286000" lvl="4" indent="-228600" algn="l">
              <a:lnSpc>
                <a:spcPct val="100000"/>
              </a:lnSpc>
              <a:spcBef>
                <a:spcPts val="500"/>
              </a:spcBef>
              <a:spcAft>
                <a:spcPts val="0"/>
              </a:spcAft>
              <a:buSzPts val="1600"/>
              <a:buNone/>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18"/>
          <p:cNvSpPr txBox="1">
            <a:spLocks noGrp="1"/>
          </p:cNvSpPr>
          <p:nvPr>
            <p:ph type="title"/>
          </p:nvPr>
        </p:nvSpPr>
        <p:spPr>
          <a:xfrm>
            <a:off x="536361" y="476722"/>
            <a:ext cx="1063646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8"/>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101" name="Google Shape;101;p18"/>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102" name="Google Shape;102;p18"/>
          <p:cNvSpPr txBox="1">
            <a:spLocks noGrp="1"/>
          </p:cNvSpPr>
          <p:nvPr>
            <p:ph type="body" idx="2"/>
          </p:nvPr>
        </p:nvSpPr>
        <p:spPr>
          <a:xfrm>
            <a:off x="3414791" y="1645670"/>
            <a:ext cx="2483999" cy="45328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2400"/>
              <a:buNone/>
              <a:defRPr>
                <a:latin typeface="Proxima Nova"/>
                <a:ea typeface="Proxima Nova"/>
                <a:cs typeface="Proxima Nova"/>
                <a:sym typeface="Proxima Nova"/>
              </a:defRPr>
            </a:lvl1pPr>
            <a:lvl2pPr marL="914400" lvl="1" indent="-228600" algn="l">
              <a:lnSpc>
                <a:spcPct val="100000"/>
              </a:lnSpc>
              <a:spcBef>
                <a:spcPts val="500"/>
              </a:spcBef>
              <a:spcAft>
                <a:spcPts val="0"/>
              </a:spcAft>
              <a:buSzPts val="2000"/>
              <a:buNone/>
              <a:defRPr>
                <a:latin typeface="Proxima Nova"/>
                <a:ea typeface="Proxima Nova"/>
                <a:cs typeface="Proxima Nova"/>
                <a:sym typeface="Proxima Nova"/>
              </a:defRPr>
            </a:lvl2pPr>
            <a:lvl3pPr marL="1371600" lvl="2" indent="-228600" algn="l">
              <a:lnSpc>
                <a:spcPct val="100000"/>
              </a:lnSpc>
              <a:spcBef>
                <a:spcPts val="500"/>
              </a:spcBef>
              <a:spcAft>
                <a:spcPts val="0"/>
              </a:spcAft>
              <a:buSzPts val="1800"/>
              <a:buNone/>
              <a:defRPr>
                <a:latin typeface="Proxima Nova"/>
                <a:ea typeface="Proxima Nova"/>
                <a:cs typeface="Proxima Nova"/>
                <a:sym typeface="Proxima Nova"/>
              </a:defRPr>
            </a:lvl3pPr>
            <a:lvl4pPr marL="1828800" lvl="3" indent="-228600" algn="l">
              <a:lnSpc>
                <a:spcPct val="100000"/>
              </a:lnSpc>
              <a:spcBef>
                <a:spcPts val="500"/>
              </a:spcBef>
              <a:spcAft>
                <a:spcPts val="0"/>
              </a:spcAft>
              <a:buSzPts val="1600"/>
              <a:buNone/>
              <a:defRPr>
                <a:latin typeface="Proxima Nova"/>
                <a:ea typeface="Proxima Nova"/>
                <a:cs typeface="Proxima Nova"/>
                <a:sym typeface="Proxima Nova"/>
              </a:defRPr>
            </a:lvl4pPr>
            <a:lvl5pPr marL="2286000" lvl="4" indent="-228600" algn="l">
              <a:lnSpc>
                <a:spcPct val="100000"/>
              </a:lnSpc>
              <a:spcBef>
                <a:spcPts val="500"/>
              </a:spcBef>
              <a:spcAft>
                <a:spcPts val="0"/>
              </a:spcAft>
              <a:buSzPts val="1600"/>
              <a:buNone/>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8"/>
          <p:cNvSpPr txBox="1">
            <a:spLocks noGrp="1"/>
          </p:cNvSpPr>
          <p:nvPr>
            <p:ph type="body" idx="3"/>
          </p:nvPr>
        </p:nvSpPr>
        <p:spPr>
          <a:xfrm>
            <a:off x="6293218" y="1645670"/>
            <a:ext cx="2483999" cy="45328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2400"/>
              <a:buNone/>
              <a:defRPr>
                <a:latin typeface="Proxima Nova"/>
                <a:ea typeface="Proxima Nova"/>
                <a:cs typeface="Proxima Nova"/>
                <a:sym typeface="Proxima Nova"/>
              </a:defRPr>
            </a:lvl1pPr>
            <a:lvl2pPr marL="914400" lvl="1" indent="-228600" algn="l">
              <a:lnSpc>
                <a:spcPct val="100000"/>
              </a:lnSpc>
              <a:spcBef>
                <a:spcPts val="500"/>
              </a:spcBef>
              <a:spcAft>
                <a:spcPts val="0"/>
              </a:spcAft>
              <a:buSzPts val="2000"/>
              <a:buNone/>
              <a:defRPr>
                <a:latin typeface="Proxima Nova"/>
                <a:ea typeface="Proxima Nova"/>
                <a:cs typeface="Proxima Nova"/>
                <a:sym typeface="Proxima Nova"/>
              </a:defRPr>
            </a:lvl2pPr>
            <a:lvl3pPr marL="1371600" lvl="2" indent="-228600" algn="l">
              <a:lnSpc>
                <a:spcPct val="100000"/>
              </a:lnSpc>
              <a:spcBef>
                <a:spcPts val="500"/>
              </a:spcBef>
              <a:spcAft>
                <a:spcPts val="0"/>
              </a:spcAft>
              <a:buSzPts val="1800"/>
              <a:buNone/>
              <a:defRPr>
                <a:latin typeface="Proxima Nova"/>
                <a:ea typeface="Proxima Nova"/>
                <a:cs typeface="Proxima Nova"/>
                <a:sym typeface="Proxima Nova"/>
              </a:defRPr>
            </a:lvl3pPr>
            <a:lvl4pPr marL="1828800" lvl="3" indent="-228600" algn="l">
              <a:lnSpc>
                <a:spcPct val="100000"/>
              </a:lnSpc>
              <a:spcBef>
                <a:spcPts val="500"/>
              </a:spcBef>
              <a:spcAft>
                <a:spcPts val="0"/>
              </a:spcAft>
              <a:buSzPts val="1600"/>
              <a:buNone/>
              <a:defRPr>
                <a:latin typeface="Proxima Nova"/>
                <a:ea typeface="Proxima Nova"/>
                <a:cs typeface="Proxima Nova"/>
                <a:sym typeface="Proxima Nova"/>
              </a:defRPr>
            </a:lvl4pPr>
            <a:lvl5pPr marL="2286000" lvl="4" indent="-228600" algn="l">
              <a:lnSpc>
                <a:spcPct val="100000"/>
              </a:lnSpc>
              <a:spcBef>
                <a:spcPts val="500"/>
              </a:spcBef>
              <a:spcAft>
                <a:spcPts val="0"/>
              </a:spcAft>
              <a:buSzPts val="1600"/>
              <a:buNone/>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8"/>
          <p:cNvSpPr txBox="1">
            <a:spLocks noGrp="1"/>
          </p:cNvSpPr>
          <p:nvPr>
            <p:ph type="body" idx="4"/>
          </p:nvPr>
        </p:nvSpPr>
        <p:spPr>
          <a:xfrm>
            <a:off x="9171645" y="1645670"/>
            <a:ext cx="2483999" cy="45328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2400"/>
              <a:buNone/>
              <a:defRPr>
                <a:latin typeface="Proxima Nova"/>
                <a:ea typeface="Proxima Nova"/>
                <a:cs typeface="Proxima Nova"/>
                <a:sym typeface="Proxima Nova"/>
              </a:defRPr>
            </a:lvl1pPr>
            <a:lvl2pPr marL="914400" lvl="1" indent="-228600" algn="l">
              <a:lnSpc>
                <a:spcPct val="100000"/>
              </a:lnSpc>
              <a:spcBef>
                <a:spcPts val="500"/>
              </a:spcBef>
              <a:spcAft>
                <a:spcPts val="0"/>
              </a:spcAft>
              <a:buSzPts val="2000"/>
              <a:buNone/>
              <a:defRPr>
                <a:latin typeface="Proxima Nova"/>
                <a:ea typeface="Proxima Nova"/>
                <a:cs typeface="Proxima Nova"/>
                <a:sym typeface="Proxima Nova"/>
              </a:defRPr>
            </a:lvl2pPr>
            <a:lvl3pPr marL="1371600" lvl="2" indent="-228600" algn="l">
              <a:lnSpc>
                <a:spcPct val="100000"/>
              </a:lnSpc>
              <a:spcBef>
                <a:spcPts val="500"/>
              </a:spcBef>
              <a:spcAft>
                <a:spcPts val="0"/>
              </a:spcAft>
              <a:buSzPts val="1800"/>
              <a:buNone/>
              <a:defRPr>
                <a:latin typeface="Proxima Nova"/>
                <a:ea typeface="Proxima Nova"/>
                <a:cs typeface="Proxima Nova"/>
                <a:sym typeface="Proxima Nova"/>
              </a:defRPr>
            </a:lvl3pPr>
            <a:lvl4pPr marL="1828800" lvl="3" indent="-228600" algn="l">
              <a:lnSpc>
                <a:spcPct val="100000"/>
              </a:lnSpc>
              <a:spcBef>
                <a:spcPts val="500"/>
              </a:spcBef>
              <a:spcAft>
                <a:spcPts val="0"/>
              </a:spcAft>
              <a:buSzPts val="1600"/>
              <a:buNone/>
              <a:defRPr>
                <a:latin typeface="Proxima Nova"/>
                <a:ea typeface="Proxima Nova"/>
                <a:cs typeface="Proxima Nova"/>
                <a:sym typeface="Proxima Nova"/>
              </a:defRPr>
            </a:lvl4pPr>
            <a:lvl5pPr marL="2286000" lvl="4" indent="-228600" algn="l">
              <a:lnSpc>
                <a:spcPct val="100000"/>
              </a:lnSpc>
              <a:spcBef>
                <a:spcPts val="500"/>
              </a:spcBef>
              <a:spcAft>
                <a:spcPts val="0"/>
              </a:spcAft>
              <a:buSzPts val="1600"/>
              <a:buNone/>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8"/>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06" name="Google Shape;106;p18"/>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107" name="Google Shape;107;p18"/>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08" name="Google Shape;108;p18"/>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719">
          <p15:clr>
            <a:srgbClr val="FBAE40"/>
          </p15:clr>
        </p15:guide>
        <p15:guide id="2" orient="horz" pos="4252">
          <p15:clr>
            <a:srgbClr val="FBAE40"/>
          </p15:clr>
        </p15:guide>
        <p15:guide id="3" orient="horz" pos="4020">
          <p15:clr>
            <a:srgbClr val="FBAE40"/>
          </p15:clr>
        </p15:guide>
        <p15:guide id="4" orient="horz" pos="1033">
          <p15:clr>
            <a:srgbClr val="FBAE40"/>
          </p15:clr>
        </p15:guide>
        <p15:guide id="5" orient="horz" pos="432">
          <p15:clr>
            <a:srgbClr val="FBAE40"/>
          </p15:clr>
        </p15:guide>
        <p15:guide id="6" pos="339">
          <p15:clr>
            <a:srgbClr val="FBAE40"/>
          </p15:clr>
        </p15:guide>
        <p15:guide id="7" pos="1907">
          <p15:clr>
            <a:srgbClr val="FBAE40"/>
          </p15:clr>
        </p15:guide>
        <p15:guide id="8" pos="2152">
          <p15:clr>
            <a:srgbClr val="FBAE40"/>
          </p15:clr>
        </p15:guide>
        <p15:guide id="9" pos="3964">
          <p15:clr>
            <a:srgbClr val="FBAE40"/>
          </p15:clr>
        </p15:guide>
        <p15:guide id="10" pos="5531">
          <p15:clr>
            <a:srgbClr val="FBAE40"/>
          </p15:clr>
        </p15:guide>
        <p15:guide id="11" pos="5777">
          <p15:clr>
            <a:srgbClr val="FBAE40"/>
          </p15:clr>
        </p15:guide>
        <p15:guide id="12" pos="7159">
          <p15:clr>
            <a:srgbClr val="FBAE40"/>
          </p15:clr>
        </p15:guide>
        <p15:guide id="13" pos="7344">
          <p15:clr>
            <a:srgbClr val="FBAE40"/>
          </p15:clr>
        </p15:guide>
        <p15:guide id="14" pos="70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Picture Right">
  <p:cSld name="Text with Picture Right">
    <p:spTree>
      <p:nvGrpSpPr>
        <p:cNvPr id="1" name="Shape 109"/>
        <p:cNvGrpSpPr/>
        <p:nvPr/>
      </p:nvGrpSpPr>
      <p:grpSpPr>
        <a:xfrm>
          <a:off x="0" y="0"/>
          <a:ext cx="0" cy="0"/>
          <a:chOff x="0" y="0"/>
          <a:chExt cx="0" cy="0"/>
        </a:xfrm>
      </p:grpSpPr>
      <p:sp>
        <p:nvSpPr>
          <p:cNvPr id="110" name="Google Shape;110;p19"/>
          <p:cNvSpPr txBox="1">
            <a:spLocks noGrp="1"/>
          </p:cNvSpPr>
          <p:nvPr>
            <p:ph type="body" idx="1"/>
          </p:nvPr>
        </p:nvSpPr>
        <p:spPr>
          <a:xfrm>
            <a:off x="536361" y="1645669"/>
            <a:ext cx="4979776" cy="4532881"/>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Font typeface="Arial"/>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Font typeface="Arial"/>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Font typeface="Arial"/>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Font typeface="Arial"/>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Font typeface="Arial"/>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9"/>
          <p:cNvSpPr txBox="1">
            <a:spLocks noGrp="1"/>
          </p:cNvSpPr>
          <p:nvPr>
            <p:ph type="title"/>
          </p:nvPr>
        </p:nvSpPr>
        <p:spPr>
          <a:xfrm>
            <a:off x="536361" y="476722"/>
            <a:ext cx="4979776"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9"/>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113" name="Google Shape;113;p19"/>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114" name="Google Shape;114;p19"/>
          <p:cNvSpPr>
            <a:spLocks noGrp="1"/>
          </p:cNvSpPr>
          <p:nvPr>
            <p:ph type="pic" idx="2"/>
          </p:nvPr>
        </p:nvSpPr>
        <p:spPr>
          <a:xfrm>
            <a:off x="6096000" y="6"/>
            <a:ext cx="6096000" cy="6392979"/>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15" name="Google Shape;115;p19"/>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16" name="Google Shape;116;p19"/>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117" name="Google Shape;117;p19"/>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8" name="Google Shape;118;p19"/>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guide id="2" orient="horz" pos="432">
          <p15:clr>
            <a:srgbClr val="FBAE40"/>
          </p15:clr>
        </p15:guide>
        <p15:guide id="3" orient="horz" pos="1033">
          <p15:clr>
            <a:srgbClr val="FBAE40"/>
          </p15:clr>
        </p15:guide>
        <p15:guide id="4" orient="horz" pos="4020">
          <p15:clr>
            <a:srgbClr val="FBAE40"/>
          </p15:clr>
        </p15:guide>
        <p15:guide id="5" pos="339">
          <p15:clr>
            <a:srgbClr val="FBAE40"/>
          </p15:clr>
        </p15:guide>
        <p15:guide id="6" pos="3473">
          <p15:clr>
            <a:srgbClr val="FBAE40"/>
          </p15:clr>
        </p15:guide>
        <p15:guide id="7" pos="7159">
          <p15:clr>
            <a:srgbClr val="FBAE40"/>
          </p15:clr>
        </p15:guide>
        <p15:guide id="8" orient="horz" pos="42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with Picture Left">
  <p:cSld name="Text with Picture Left">
    <p:spTree>
      <p:nvGrpSpPr>
        <p:cNvPr id="1" name="Shape 119"/>
        <p:cNvGrpSpPr/>
        <p:nvPr/>
      </p:nvGrpSpPr>
      <p:grpSpPr>
        <a:xfrm>
          <a:off x="0" y="0"/>
          <a:ext cx="0" cy="0"/>
          <a:chOff x="0" y="0"/>
          <a:chExt cx="0" cy="0"/>
        </a:xfrm>
      </p:grpSpPr>
      <p:sp>
        <p:nvSpPr>
          <p:cNvPr id="120" name="Google Shape;120;p20"/>
          <p:cNvSpPr>
            <a:spLocks noGrp="1"/>
          </p:cNvSpPr>
          <p:nvPr>
            <p:ph type="pic" idx="2"/>
          </p:nvPr>
        </p:nvSpPr>
        <p:spPr>
          <a:xfrm>
            <a:off x="0" y="6"/>
            <a:ext cx="6096000" cy="6392979"/>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21" name="Google Shape;121;p20"/>
          <p:cNvSpPr txBox="1">
            <a:spLocks noGrp="1"/>
          </p:cNvSpPr>
          <p:nvPr>
            <p:ph type="body" idx="1"/>
          </p:nvPr>
        </p:nvSpPr>
        <p:spPr>
          <a:xfrm>
            <a:off x="6568041" y="1645669"/>
            <a:ext cx="4979776" cy="4532881"/>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Font typeface="Arial"/>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Font typeface="Arial"/>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Font typeface="Arial"/>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Font typeface="Arial"/>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Font typeface="Arial"/>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0"/>
          <p:cNvSpPr txBox="1">
            <a:spLocks noGrp="1"/>
          </p:cNvSpPr>
          <p:nvPr>
            <p:ph type="title"/>
          </p:nvPr>
        </p:nvSpPr>
        <p:spPr>
          <a:xfrm>
            <a:off x="6568041" y="476722"/>
            <a:ext cx="461070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0"/>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124" name="Google Shape;124;p20"/>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125" name="Google Shape;125;p20"/>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26" name="Google Shape;126;p20"/>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127" name="Google Shape;127;p20"/>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28" name="Google Shape;128;p20"/>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2">
          <p15:clr>
            <a:srgbClr val="FBAE40"/>
          </p15:clr>
        </p15:guide>
        <p15:guide id="2" pos="3840">
          <p15:clr>
            <a:srgbClr val="FBAE40"/>
          </p15:clr>
        </p15:guide>
        <p15:guide id="3" orient="horz" pos="1033">
          <p15:clr>
            <a:srgbClr val="FBAE40"/>
          </p15:clr>
        </p15:guide>
        <p15:guide id="4" pos="7159">
          <p15:clr>
            <a:srgbClr val="FBAE40"/>
          </p15:clr>
        </p15:guide>
        <p15:guide id="5" pos="7276">
          <p15:clr>
            <a:srgbClr val="FBAE40"/>
          </p15:clr>
        </p15:guide>
        <p15:guide id="6" pos="4135">
          <p15:clr>
            <a:srgbClr val="FBAE40"/>
          </p15:clr>
        </p15:guide>
        <p15:guide id="7" orient="horz" pos="4024">
          <p15:clr>
            <a:srgbClr val="FBAE40"/>
          </p15:clr>
        </p15:guide>
        <p15:guide id="8" orient="horz" pos="4252">
          <p15:clr>
            <a:srgbClr val="FBAE40"/>
          </p15:clr>
        </p15:guide>
        <p15:guide id="9" pos="339">
          <p15:clr>
            <a:srgbClr val="FBAE40"/>
          </p15:clr>
        </p15:guide>
        <p15:guide id="10" pos="70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with Picture Horizontal">
  <p:cSld name="Text with Picture Horizontal">
    <p:spTree>
      <p:nvGrpSpPr>
        <p:cNvPr id="1" name="Shape 129"/>
        <p:cNvGrpSpPr/>
        <p:nvPr/>
      </p:nvGrpSpPr>
      <p:grpSpPr>
        <a:xfrm>
          <a:off x="0" y="0"/>
          <a:ext cx="0" cy="0"/>
          <a:chOff x="0" y="0"/>
          <a:chExt cx="0" cy="0"/>
        </a:xfrm>
      </p:grpSpPr>
      <p:sp>
        <p:nvSpPr>
          <p:cNvPr id="130" name="Google Shape;130;p21"/>
          <p:cNvSpPr txBox="1">
            <a:spLocks noGrp="1"/>
          </p:cNvSpPr>
          <p:nvPr>
            <p:ph type="body" idx="1"/>
          </p:nvPr>
        </p:nvSpPr>
        <p:spPr>
          <a:xfrm>
            <a:off x="536361" y="1645675"/>
            <a:ext cx="11119267" cy="158075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2400"/>
              <a:buNone/>
              <a:defRPr>
                <a:latin typeface="Proxima Nova"/>
                <a:ea typeface="Proxima Nova"/>
                <a:cs typeface="Proxima Nova"/>
                <a:sym typeface="Proxima Nova"/>
              </a:defRPr>
            </a:lvl1pPr>
            <a:lvl2pPr marL="914400" lvl="1" indent="-228600" algn="l">
              <a:lnSpc>
                <a:spcPct val="100000"/>
              </a:lnSpc>
              <a:spcBef>
                <a:spcPts val="500"/>
              </a:spcBef>
              <a:spcAft>
                <a:spcPts val="0"/>
              </a:spcAft>
              <a:buSzPts val="2000"/>
              <a:buNone/>
              <a:defRPr/>
            </a:lvl2pPr>
            <a:lvl3pPr marL="1371600" lvl="2" indent="-228600" algn="l">
              <a:lnSpc>
                <a:spcPct val="100000"/>
              </a:lnSpc>
              <a:spcBef>
                <a:spcPts val="500"/>
              </a:spcBef>
              <a:spcAft>
                <a:spcPts val="0"/>
              </a:spcAft>
              <a:buSzPts val="1800"/>
              <a:buNone/>
              <a:defRPr/>
            </a:lvl3pPr>
            <a:lvl4pPr marL="1828800" lvl="3" indent="-228600" algn="l">
              <a:lnSpc>
                <a:spcPct val="100000"/>
              </a:lnSpc>
              <a:spcBef>
                <a:spcPts val="500"/>
              </a:spcBef>
              <a:spcAft>
                <a:spcPts val="0"/>
              </a:spcAft>
              <a:buSzPts val="1600"/>
              <a:buNone/>
              <a:defRPr/>
            </a:lvl4pPr>
            <a:lvl5pPr marL="2286000" lvl="4" indent="-228600" algn="l">
              <a:lnSpc>
                <a:spcPct val="10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1"/>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1"/>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133" name="Google Shape;133;p21"/>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134" name="Google Shape;134;p21"/>
          <p:cNvSpPr>
            <a:spLocks noGrp="1"/>
          </p:cNvSpPr>
          <p:nvPr>
            <p:ph type="pic" idx="2"/>
          </p:nvPr>
        </p:nvSpPr>
        <p:spPr>
          <a:xfrm>
            <a:off x="0" y="3429007"/>
            <a:ext cx="12192000" cy="2963978"/>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35" name="Google Shape;135;p21"/>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36" name="Google Shape;136;p21"/>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137" name="Google Shape;137;p21"/>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38" name="Google Shape;138;p21"/>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39">
          <p15:clr>
            <a:srgbClr val="FBAE40"/>
          </p15:clr>
        </p15:guide>
        <p15:guide id="2" orient="horz" pos="2160">
          <p15:clr>
            <a:srgbClr val="FBAE40"/>
          </p15:clr>
        </p15:guide>
        <p15:guide id="3" pos="7159">
          <p15:clr>
            <a:srgbClr val="FBAE40"/>
          </p15:clr>
        </p15:guide>
        <p15:guide id="4" pos="7344">
          <p15:clr>
            <a:srgbClr val="FBAE40"/>
          </p15:clr>
        </p15:guide>
        <p15:guide id="5" pos="7039">
          <p15:clr>
            <a:srgbClr val="FBAE40"/>
          </p15:clr>
        </p15:guide>
        <p15:guide id="6" orient="horz" pos="1033">
          <p15:clr>
            <a:srgbClr val="FBAE40"/>
          </p15:clr>
        </p15:guide>
        <p15:guide id="7" orient="horz" pos="432">
          <p15:clr>
            <a:srgbClr val="FBAE40"/>
          </p15:clr>
        </p15:guide>
        <p15:guide id="8" orient="horz" pos="2033">
          <p15:clr>
            <a:srgbClr val="FBAE40"/>
          </p15:clr>
        </p15:guide>
        <p15:guide id="9" orient="horz" pos="42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Divider">
  <p:cSld name="Section Divider">
    <p:spTree>
      <p:nvGrpSpPr>
        <p:cNvPr id="1" name="Shape 139"/>
        <p:cNvGrpSpPr/>
        <p:nvPr/>
      </p:nvGrpSpPr>
      <p:grpSpPr>
        <a:xfrm>
          <a:off x="0" y="0"/>
          <a:ext cx="0" cy="0"/>
          <a:chOff x="0" y="0"/>
          <a:chExt cx="0" cy="0"/>
        </a:xfrm>
      </p:grpSpPr>
      <p:sp>
        <p:nvSpPr>
          <p:cNvPr id="140" name="Google Shape;140;p22"/>
          <p:cNvSpPr/>
          <p:nvPr/>
        </p:nvSpPr>
        <p:spPr>
          <a:xfrm>
            <a:off x="0" y="0"/>
            <a:ext cx="12192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41" name="Google Shape;141;p22"/>
          <p:cNvSpPr txBox="1">
            <a:spLocks noGrp="1"/>
          </p:cNvSpPr>
          <p:nvPr>
            <p:ph type="ctrTitle"/>
          </p:nvPr>
        </p:nvSpPr>
        <p:spPr>
          <a:xfrm>
            <a:off x="762000" y="1876586"/>
            <a:ext cx="9144000" cy="23876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2"/>
          <p:cNvSpPr txBox="1">
            <a:spLocks noGrp="1"/>
          </p:cNvSpPr>
          <p:nvPr>
            <p:ph type="subTitle" idx="1"/>
          </p:nvPr>
        </p:nvSpPr>
        <p:spPr>
          <a:xfrm>
            <a:off x="762000" y="4356261"/>
            <a:ext cx="9144000" cy="1655762"/>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SzPts val="2400"/>
              <a:buNone/>
              <a:defRPr sz="2400">
                <a:solidFill>
                  <a:schemeClr val="lt1"/>
                </a:solidFill>
                <a:latin typeface="Proxima Nova"/>
                <a:ea typeface="Proxima Nova"/>
                <a:cs typeface="Proxima Nova"/>
                <a:sym typeface="Proxima Nova"/>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3" name="Google Shape;143;p22"/>
          <p:cNvPicPr preferRelativeResize="0"/>
          <p:nvPr/>
        </p:nvPicPr>
        <p:blipFill rotWithShape="1">
          <a:blip r:embed="rId2">
            <a:alphaModFix/>
          </a:blip>
          <a:srcRect/>
          <a:stretch/>
        </p:blipFill>
        <p:spPr>
          <a:xfrm>
            <a:off x="762000" y="928012"/>
            <a:ext cx="4734560" cy="416812"/>
          </a:xfrm>
          <a:prstGeom prst="rect">
            <a:avLst/>
          </a:prstGeom>
          <a:noFill/>
          <a:ln>
            <a:noFill/>
          </a:ln>
        </p:spPr>
      </p:pic>
    </p:spTree>
  </p:cSld>
  <p:clrMapOvr>
    <a:masterClrMapping/>
  </p:clrMapOvr>
  <p:extLst>
    <p:ext uri="{DCECCB84-F9BA-43D5-87BE-67443E8EF086}">
      <p15:sldGuideLst xmlns:p15="http://schemas.microsoft.com/office/powerpoint/2012/main">
        <p15:guide id="1" pos="483">
          <p15:clr>
            <a:srgbClr val="FBAE40"/>
          </p15:clr>
        </p15:guide>
        <p15:guide id="2" orient="horz" pos="991">
          <p15:clr>
            <a:srgbClr val="FBAE40"/>
          </p15:clr>
        </p15:guide>
        <p15:guide id="3" orient="horz" pos="584">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Divider - Monogram">
  <p:cSld name="Section Divider - Monogram">
    <p:spTree>
      <p:nvGrpSpPr>
        <p:cNvPr id="1" name="Shape 144"/>
        <p:cNvGrpSpPr/>
        <p:nvPr/>
      </p:nvGrpSpPr>
      <p:grpSpPr>
        <a:xfrm>
          <a:off x="0" y="0"/>
          <a:ext cx="0" cy="0"/>
          <a:chOff x="0" y="0"/>
          <a:chExt cx="0" cy="0"/>
        </a:xfrm>
      </p:grpSpPr>
      <p:sp>
        <p:nvSpPr>
          <p:cNvPr id="145" name="Google Shape;145;p23"/>
          <p:cNvSpPr/>
          <p:nvPr/>
        </p:nvSpPr>
        <p:spPr>
          <a:xfrm>
            <a:off x="0" y="0"/>
            <a:ext cx="12192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146" name="Google Shape;146;p23"/>
          <p:cNvPicPr preferRelativeResize="0"/>
          <p:nvPr/>
        </p:nvPicPr>
        <p:blipFill rotWithShape="1">
          <a:blip r:embed="rId2">
            <a:alphaModFix/>
          </a:blip>
          <a:srcRect t="10680" r="5494" b="15282"/>
          <a:stretch/>
        </p:blipFill>
        <p:spPr>
          <a:xfrm>
            <a:off x="3438144" y="0"/>
            <a:ext cx="8753856" cy="6858000"/>
          </a:xfrm>
          <a:prstGeom prst="rect">
            <a:avLst/>
          </a:prstGeom>
          <a:noFill/>
          <a:ln>
            <a:noFill/>
          </a:ln>
        </p:spPr>
      </p:pic>
      <p:sp>
        <p:nvSpPr>
          <p:cNvPr id="147" name="Google Shape;147;p23"/>
          <p:cNvSpPr txBox="1">
            <a:spLocks noGrp="1"/>
          </p:cNvSpPr>
          <p:nvPr>
            <p:ph type="ctrTitle"/>
          </p:nvPr>
        </p:nvSpPr>
        <p:spPr>
          <a:xfrm>
            <a:off x="762003" y="1876586"/>
            <a:ext cx="9150351" cy="23876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3"/>
          <p:cNvSpPr txBox="1">
            <a:spLocks noGrp="1"/>
          </p:cNvSpPr>
          <p:nvPr>
            <p:ph type="subTitle" idx="1"/>
          </p:nvPr>
        </p:nvSpPr>
        <p:spPr>
          <a:xfrm>
            <a:off x="762003" y="4356261"/>
            <a:ext cx="9150351" cy="1655762"/>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SzPts val="2400"/>
              <a:buNone/>
              <a:defRPr sz="2400">
                <a:solidFill>
                  <a:schemeClr val="lt1"/>
                </a:solidFill>
                <a:latin typeface="Proxima Nova"/>
                <a:ea typeface="Proxima Nova"/>
                <a:cs typeface="Proxima Nova"/>
                <a:sym typeface="Proxima Nova"/>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9" name="Google Shape;149;p23"/>
          <p:cNvPicPr preferRelativeResize="0"/>
          <p:nvPr/>
        </p:nvPicPr>
        <p:blipFill rotWithShape="1">
          <a:blip r:embed="rId3">
            <a:alphaModFix/>
          </a:blip>
          <a:srcRect/>
          <a:stretch/>
        </p:blipFill>
        <p:spPr>
          <a:xfrm>
            <a:off x="762000" y="928012"/>
            <a:ext cx="4734560" cy="416812"/>
          </a:xfrm>
          <a:prstGeom prst="rect">
            <a:avLst/>
          </a:prstGeom>
          <a:noFill/>
          <a:ln>
            <a:noFill/>
          </a:ln>
        </p:spPr>
      </p:pic>
    </p:spTree>
  </p:cSld>
  <p:clrMapOvr>
    <a:masterClrMapping/>
  </p:clrMapOvr>
  <p:extLst>
    <p:ext uri="{DCECCB84-F9BA-43D5-87BE-67443E8EF086}">
      <p15:sldGuideLst xmlns:p15="http://schemas.microsoft.com/office/powerpoint/2012/main">
        <p15:guide id="1" pos="483">
          <p15:clr>
            <a:srgbClr val="FBAE40"/>
          </p15:clr>
        </p15:guide>
        <p15:guide id="2" orient="horz" pos="584">
          <p15:clr>
            <a:srgbClr val="FBAE40"/>
          </p15:clr>
        </p15:guide>
        <p15:guide id="3" orient="horz" pos="991">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Divider - Picture Background">
  <p:cSld name="Section Divider - Picture Background">
    <p:spTree>
      <p:nvGrpSpPr>
        <p:cNvPr id="1" name="Shape 150"/>
        <p:cNvGrpSpPr/>
        <p:nvPr/>
      </p:nvGrpSpPr>
      <p:grpSpPr>
        <a:xfrm>
          <a:off x="0" y="0"/>
          <a:ext cx="0" cy="0"/>
          <a:chOff x="0" y="0"/>
          <a:chExt cx="0" cy="0"/>
        </a:xfrm>
      </p:grpSpPr>
      <p:sp>
        <p:nvSpPr>
          <p:cNvPr id="151" name="Google Shape;151;p24"/>
          <p:cNvSpPr/>
          <p:nvPr/>
        </p:nvSpPr>
        <p:spPr>
          <a:xfrm>
            <a:off x="0" y="0"/>
            <a:ext cx="12192000" cy="6858000"/>
          </a:xfrm>
          <a:prstGeom prst="rect">
            <a:avLst/>
          </a:prstGeom>
          <a:solidFill>
            <a:schemeClr val="accent3">
              <a:alpha val="8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52" name="Google Shape;152;p24"/>
          <p:cNvSpPr txBox="1">
            <a:spLocks noGrp="1"/>
          </p:cNvSpPr>
          <p:nvPr>
            <p:ph type="ctrTitle"/>
          </p:nvPr>
        </p:nvSpPr>
        <p:spPr>
          <a:xfrm>
            <a:off x="762000" y="1876586"/>
            <a:ext cx="9144000" cy="23876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4"/>
          <p:cNvSpPr txBox="1">
            <a:spLocks noGrp="1"/>
          </p:cNvSpPr>
          <p:nvPr>
            <p:ph type="subTitle" idx="1"/>
          </p:nvPr>
        </p:nvSpPr>
        <p:spPr>
          <a:xfrm>
            <a:off x="762000" y="4356261"/>
            <a:ext cx="9144000" cy="1655762"/>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SzPts val="2400"/>
              <a:buNone/>
              <a:defRPr sz="2400">
                <a:solidFill>
                  <a:schemeClr val="lt1"/>
                </a:solidFill>
                <a:latin typeface="Proxima Nova"/>
                <a:ea typeface="Proxima Nova"/>
                <a:cs typeface="Proxima Nova"/>
                <a:sym typeface="Proxima Nova"/>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4" name="Google Shape;154;p24"/>
          <p:cNvSpPr txBox="1"/>
          <p:nvPr/>
        </p:nvSpPr>
        <p:spPr>
          <a:xfrm>
            <a:off x="-3" y="-426745"/>
            <a:ext cx="12192003"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chemeClr val="accent2"/>
                </a:solidFill>
                <a:latin typeface="Proxima Nova"/>
                <a:ea typeface="Proxima Nova"/>
                <a:cs typeface="Proxima Nova"/>
                <a:sym typeface="Proxima Nova"/>
              </a:rPr>
              <a:t>To insert a background image, right-click on the slide – select FORMAT BACKGROUND &gt; Picture or texture fill</a:t>
            </a:r>
            <a:endParaRPr sz="1400" b="0" i="0" u="none" strike="noStrike" cap="none">
              <a:solidFill>
                <a:schemeClr val="accent2"/>
              </a:solidFill>
              <a:latin typeface="Proxima Nova"/>
              <a:ea typeface="Proxima Nova"/>
              <a:cs typeface="Proxima Nova"/>
              <a:sym typeface="Proxima Nova"/>
            </a:endParaRPr>
          </a:p>
        </p:txBody>
      </p:sp>
      <p:pic>
        <p:nvPicPr>
          <p:cNvPr id="155" name="Google Shape;155;p24"/>
          <p:cNvPicPr preferRelativeResize="0"/>
          <p:nvPr/>
        </p:nvPicPr>
        <p:blipFill rotWithShape="1">
          <a:blip r:embed="rId2">
            <a:alphaModFix/>
          </a:blip>
          <a:srcRect/>
          <a:stretch/>
        </p:blipFill>
        <p:spPr>
          <a:xfrm>
            <a:off x="762000" y="928012"/>
            <a:ext cx="4734560" cy="41681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91">
          <p15:clr>
            <a:srgbClr val="FBAE40"/>
          </p15:clr>
        </p15:guide>
        <p15:guide id="2" pos="483">
          <p15:clr>
            <a:srgbClr val="FBAE40"/>
          </p15:clr>
        </p15:guide>
        <p15:guide id="3" pos="6244">
          <p15:clr>
            <a:srgbClr val="FBAE40"/>
          </p15:clr>
        </p15:guide>
        <p15:guide id="4" orient="horz" pos="2550">
          <p15:clr>
            <a:srgbClr val="FBAE40"/>
          </p15:clr>
        </p15:guide>
        <p15:guide id="5" orient="horz" pos="27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eet the Boss">
  <p:cSld name="Meet the Boss">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536360" y="476722"/>
            <a:ext cx="9375989"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25"/>
          <p:cNvSpPr>
            <a:spLocks noGrp="1"/>
          </p:cNvSpPr>
          <p:nvPr>
            <p:ph type="pic" idx="2"/>
          </p:nvPr>
        </p:nvSpPr>
        <p:spPr>
          <a:xfrm>
            <a:off x="536365" y="1976916"/>
            <a:ext cx="3602311" cy="363569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59" name="Google Shape;159;p25"/>
          <p:cNvSpPr txBox="1">
            <a:spLocks noGrp="1"/>
          </p:cNvSpPr>
          <p:nvPr>
            <p:ph type="body" idx="1"/>
          </p:nvPr>
        </p:nvSpPr>
        <p:spPr>
          <a:xfrm>
            <a:off x="4366597" y="2506679"/>
            <a:ext cx="5545755" cy="339026"/>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2400"/>
              <a:buNone/>
              <a:defRPr b="1">
                <a:solidFill>
                  <a:schemeClr val="accent2"/>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25"/>
          <p:cNvSpPr txBox="1">
            <a:spLocks noGrp="1"/>
          </p:cNvSpPr>
          <p:nvPr>
            <p:ph type="body" idx="3"/>
          </p:nvPr>
        </p:nvSpPr>
        <p:spPr>
          <a:xfrm>
            <a:off x="4366597" y="2904792"/>
            <a:ext cx="5545755" cy="285436"/>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b="1">
                <a:solidFill>
                  <a:schemeClr val="accent3"/>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25"/>
          <p:cNvSpPr txBox="1">
            <a:spLocks noGrp="1"/>
          </p:cNvSpPr>
          <p:nvPr>
            <p:ph type="body" idx="4"/>
          </p:nvPr>
        </p:nvSpPr>
        <p:spPr>
          <a:xfrm>
            <a:off x="4366597" y="3350677"/>
            <a:ext cx="5545755" cy="2261928"/>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800"/>
              <a:buNone/>
              <a:defRPr sz="1800" b="0">
                <a:solidFill>
                  <a:schemeClr val="dk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2" name="Google Shape;162;p25"/>
          <p:cNvCxnSpPr/>
          <p:nvPr/>
        </p:nvCxnSpPr>
        <p:spPr>
          <a:xfrm rot="10800000">
            <a:off x="4366596" y="2385080"/>
            <a:ext cx="1004341" cy="0"/>
          </a:xfrm>
          <a:prstGeom prst="straightConnector1">
            <a:avLst/>
          </a:prstGeom>
          <a:noFill/>
          <a:ln w="12700" cap="flat" cmpd="sng">
            <a:solidFill>
              <a:schemeClr val="accent3"/>
            </a:solidFill>
            <a:prstDash val="solid"/>
            <a:miter lim="800000"/>
            <a:headEnd type="none" w="sm" len="sm"/>
            <a:tailEnd type="none" w="sm" len="sm"/>
          </a:ln>
        </p:spPr>
      </p:cxnSp>
      <p:sp>
        <p:nvSpPr>
          <p:cNvPr id="163" name="Google Shape;163;p25"/>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164" name="Google Shape;164;p25"/>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165" name="Google Shape;165;p25"/>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66" name="Google Shape;166;p25"/>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167" name="Google Shape;167;p25"/>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68" name="Google Shape;168;p25"/>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45">
          <p15:clr>
            <a:srgbClr val="FBAE40"/>
          </p15:clr>
        </p15:guide>
        <p15:guide id="2" pos="6244">
          <p15:clr>
            <a:srgbClr val="FBAE40"/>
          </p15:clr>
        </p15:guide>
        <p15:guide id="3" orient="horz" pos="1499">
          <p15:clr>
            <a:srgbClr val="FBAE40"/>
          </p15:clr>
        </p15:guide>
        <p15:guide id="4" orient="horz" pos="440">
          <p15:clr>
            <a:srgbClr val="FBAE40"/>
          </p15:clr>
        </p15:guide>
        <p15:guide id="5" pos="339">
          <p15:clr>
            <a:srgbClr val="FBAE40"/>
          </p15:clr>
        </p15:guide>
        <p15:guide id="6" orient="horz" pos="4252">
          <p15:clr>
            <a:srgbClr val="FBAE40"/>
          </p15:clr>
        </p15:guide>
        <p15:guide id="7" orient="horz" pos="3532">
          <p15:clr>
            <a:srgbClr val="FBAE40"/>
          </p15:clr>
        </p15:guide>
        <p15:guide id="8" pos="7159">
          <p15:clr>
            <a:srgbClr val="FBAE40"/>
          </p15:clr>
        </p15:guide>
        <p15:guide id="9" orient="horz" pos="1576">
          <p15:clr>
            <a:srgbClr val="FBAE40"/>
          </p15:clr>
        </p15:guide>
        <p15:guide id="10" pos="274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 Two columns">
  <p:cSld name="Title and Text - Two columns">
    <p:spTree>
      <p:nvGrpSpPr>
        <p:cNvPr id="1" name="Shape 18"/>
        <p:cNvGrpSpPr/>
        <p:nvPr/>
      </p:nvGrpSpPr>
      <p:grpSpPr>
        <a:xfrm>
          <a:off x="0" y="0"/>
          <a:ext cx="0" cy="0"/>
          <a:chOff x="0" y="0"/>
          <a:chExt cx="0" cy="0"/>
        </a:xfrm>
      </p:grpSpPr>
      <p:sp>
        <p:nvSpPr>
          <p:cNvPr id="19" name="Google Shape;19;p8"/>
          <p:cNvSpPr txBox="1">
            <a:spLocks noGrp="1"/>
          </p:cNvSpPr>
          <p:nvPr>
            <p:ph type="body" idx="1"/>
          </p:nvPr>
        </p:nvSpPr>
        <p:spPr>
          <a:xfrm>
            <a:off x="536360" y="1645670"/>
            <a:ext cx="5306656" cy="4351338"/>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8"/>
          <p:cNvSpPr txBox="1">
            <a:spLocks noGrp="1"/>
          </p:cNvSpPr>
          <p:nvPr>
            <p:ph type="title"/>
          </p:nvPr>
        </p:nvSpPr>
        <p:spPr>
          <a:xfrm>
            <a:off x="536361" y="476722"/>
            <a:ext cx="1063646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8"/>
          <p:cNvSpPr txBox="1">
            <a:spLocks noGrp="1"/>
          </p:cNvSpPr>
          <p:nvPr>
            <p:ph type="body" idx="2"/>
          </p:nvPr>
        </p:nvSpPr>
        <p:spPr>
          <a:xfrm>
            <a:off x="6352764" y="1645670"/>
            <a:ext cx="5306656" cy="4351338"/>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8"/>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23" name="Google Shape;23;p8"/>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24" name="Google Shape;24;p8"/>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25" name="Google Shape;25;p8"/>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26" name="Google Shape;26;p8"/>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7" name="Google Shape;27;p8"/>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252">
          <p15:clr>
            <a:srgbClr val="FBAE40"/>
          </p15:clr>
        </p15:guide>
        <p15:guide id="2" pos="339">
          <p15:clr>
            <a:srgbClr val="FBAE40"/>
          </p15:clr>
        </p15:guide>
        <p15:guide id="3" orient="horz" pos="3778">
          <p15:clr>
            <a:srgbClr val="FBAE40"/>
          </p15:clr>
        </p15:guide>
        <p15:guide id="4" orient="horz" pos="1033">
          <p15:clr>
            <a:srgbClr val="FBAE40"/>
          </p15:clr>
        </p15:guide>
        <p15:guide id="5" orient="horz" pos="432">
          <p15:clr>
            <a:srgbClr val="FBAE40"/>
          </p15:clr>
        </p15:guide>
        <p15:guide id="6" pos="7344">
          <p15:clr>
            <a:srgbClr val="FBAE40"/>
          </p15:clr>
        </p15:guide>
        <p15:guide id="7" pos="3685">
          <p15:clr>
            <a:srgbClr val="FBAE40"/>
          </p15:clr>
        </p15:guide>
        <p15:guide id="8" pos="3999">
          <p15:clr>
            <a:srgbClr val="FBAE40"/>
          </p15:clr>
        </p15:guide>
        <p15:guide id="9" pos="7159">
          <p15:clr>
            <a:srgbClr val="FBAE40"/>
          </p15:clr>
        </p15:guide>
        <p15:guide id="10" pos="703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eet the Team - 2 Profiles">
  <p:cSld name="Meet the Team - 2 Profiles">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536361" y="476722"/>
            <a:ext cx="10298411"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26"/>
          <p:cNvSpPr>
            <a:spLocks noGrp="1"/>
          </p:cNvSpPr>
          <p:nvPr>
            <p:ph type="pic" idx="2"/>
          </p:nvPr>
        </p:nvSpPr>
        <p:spPr>
          <a:xfrm>
            <a:off x="2603028" y="1861264"/>
            <a:ext cx="1884363" cy="190182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72" name="Google Shape;172;p26"/>
          <p:cNvSpPr txBox="1">
            <a:spLocks noGrp="1"/>
          </p:cNvSpPr>
          <p:nvPr>
            <p:ph type="body" idx="1"/>
          </p:nvPr>
        </p:nvSpPr>
        <p:spPr>
          <a:xfrm>
            <a:off x="1357228" y="4099995"/>
            <a:ext cx="4375963" cy="33902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2400"/>
              <a:buNone/>
              <a:defRPr b="1">
                <a:solidFill>
                  <a:schemeClr val="accent2"/>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26"/>
          <p:cNvSpPr txBox="1">
            <a:spLocks noGrp="1"/>
          </p:cNvSpPr>
          <p:nvPr>
            <p:ph type="body" idx="3"/>
          </p:nvPr>
        </p:nvSpPr>
        <p:spPr>
          <a:xfrm>
            <a:off x="1357228" y="4498108"/>
            <a:ext cx="4375963" cy="28543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800"/>
              <a:buNone/>
              <a:defRPr sz="1800" b="1">
                <a:solidFill>
                  <a:schemeClr val="accent3"/>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6"/>
          <p:cNvSpPr txBox="1">
            <a:spLocks noGrp="1"/>
          </p:cNvSpPr>
          <p:nvPr>
            <p:ph type="body" idx="4"/>
          </p:nvPr>
        </p:nvSpPr>
        <p:spPr>
          <a:xfrm>
            <a:off x="1357228" y="4943999"/>
            <a:ext cx="4375963" cy="1102201"/>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1800"/>
              <a:buNone/>
              <a:defRPr sz="1800" b="0">
                <a:solidFill>
                  <a:schemeClr val="dk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5" name="Google Shape;175;p26"/>
          <p:cNvCxnSpPr/>
          <p:nvPr/>
        </p:nvCxnSpPr>
        <p:spPr>
          <a:xfrm rot="10800000">
            <a:off x="3043040" y="3978396"/>
            <a:ext cx="1004341" cy="0"/>
          </a:xfrm>
          <a:prstGeom prst="straightConnector1">
            <a:avLst/>
          </a:prstGeom>
          <a:noFill/>
          <a:ln w="12700" cap="flat" cmpd="sng">
            <a:solidFill>
              <a:schemeClr val="accent3"/>
            </a:solidFill>
            <a:prstDash val="solid"/>
            <a:miter lim="800000"/>
            <a:headEnd type="none" w="sm" len="sm"/>
            <a:tailEnd type="none" w="sm" len="sm"/>
          </a:ln>
        </p:spPr>
      </p:cxnSp>
      <p:sp>
        <p:nvSpPr>
          <p:cNvPr id="176" name="Google Shape;176;p26"/>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177" name="Google Shape;177;p26"/>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178" name="Google Shape;178;p26"/>
          <p:cNvSpPr>
            <a:spLocks noGrp="1"/>
          </p:cNvSpPr>
          <p:nvPr>
            <p:ph type="pic" idx="5"/>
          </p:nvPr>
        </p:nvSpPr>
        <p:spPr>
          <a:xfrm>
            <a:off x="7704609" y="1861264"/>
            <a:ext cx="1884363" cy="190182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79" name="Google Shape;179;p26"/>
          <p:cNvSpPr txBox="1">
            <a:spLocks noGrp="1"/>
          </p:cNvSpPr>
          <p:nvPr>
            <p:ph type="body" idx="6"/>
          </p:nvPr>
        </p:nvSpPr>
        <p:spPr>
          <a:xfrm>
            <a:off x="6458809" y="4099995"/>
            <a:ext cx="4375963" cy="33902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2400"/>
              <a:buNone/>
              <a:defRPr b="1">
                <a:solidFill>
                  <a:schemeClr val="accent2"/>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26"/>
          <p:cNvSpPr txBox="1">
            <a:spLocks noGrp="1"/>
          </p:cNvSpPr>
          <p:nvPr>
            <p:ph type="body" idx="7"/>
          </p:nvPr>
        </p:nvSpPr>
        <p:spPr>
          <a:xfrm>
            <a:off x="6458809" y="4498108"/>
            <a:ext cx="4375963" cy="28543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800"/>
              <a:buNone/>
              <a:defRPr sz="1800" b="1">
                <a:solidFill>
                  <a:schemeClr val="accent3"/>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26"/>
          <p:cNvSpPr txBox="1">
            <a:spLocks noGrp="1"/>
          </p:cNvSpPr>
          <p:nvPr>
            <p:ph type="body" idx="8"/>
          </p:nvPr>
        </p:nvSpPr>
        <p:spPr>
          <a:xfrm>
            <a:off x="6458809" y="4943999"/>
            <a:ext cx="4375963" cy="1102201"/>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1800"/>
              <a:buNone/>
              <a:defRPr sz="1800" b="0">
                <a:solidFill>
                  <a:schemeClr val="dk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82" name="Google Shape;182;p26"/>
          <p:cNvCxnSpPr/>
          <p:nvPr/>
        </p:nvCxnSpPr>
        <p:spPr>
          <a:xfrm rot="10800000">
            <a:off x="8144620" y="3978396"/>
            <a:ext cx="1004341" cy="0"/>
          </a:xfrm>
          <a:prstGeom prst="straightConnector1">
            <a:avLst/>
          </a:prstGeom>
          <a:noFill/>
          <a:ln w="12700" cap="flat" cmpd="sng">
            <a:solidFill>
              <a:schemeClr val="accent3"/>
            </a:solidFill>
            <a:prstDash val="solid"/>
            <a:miter lim="800000"/>
            <a:headEnd type="none" w="sm" len="sm"/>
            <a:tailEnd type="none" w="sm" len="sm"/>
          </a:ln>
        </p:spPr>
      </p:cxnSp>
      <p:sp>
        <p:nvSpPr>
          <p:cNvPr id="183" name="Google Shape;183;p26"/>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84" name="Google Shape;184;p26"/>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185" name="Google Shape;185;p26"/>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86" name="Google Shape;186;p26"/>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guide id="2" orient="horz" pos="1169">
          <p15:clr>
            <a:srgbClr val="FBAE40"/>
          </p15:clr>
        </p15:guide>
        <p15:guide id="3" orient="horz" pos="4252">
          <p15:clr>
            <a:srgbClr val="FBAE40"/>
          </p15:clr>
        </p15:guide>
        <p15:guide id="4" orient="horz" pos="3812">
          <p15:clr>
            <a:srgbClr val="FBAE40"/>
          </p15:clr>
        </p15:guide>
        <p15:guide id="5" pos="856">
          <p15:clr>
            <a:srgbClr val="FBAE40"/>
          </p15:clr>
        </p15:guide>
        <p15:guide id="6" pos="6827">
          <p15:clr>
            <a:srgbClr val="FBAE40"/>
          </p15:clr>
        </p15:guide>
        <p15:guide id="7" pos="3608">
          <p15:clr>
            <a:srgbClr val="FBAE40"/>
          </p15:clr>
        </p15:guide>
        <p15:guide id="8" pos="4067">
          <p15:clr>
            <a:srgbClr val="FBAE40"/>
          </p15:clr>
        </p15:guide>
        <p15:guide id="9" orient="horz" pos="432">
          <p15:clr>
            <a:srgbClr val="FBAE40"/>
          </p15:clr>
        </p15:guide>
        <p15:guide id="10" pos="7159">
          <p15:clr>
            <a:srgbClr val="FBAE40"/>
          </p15:clr>
        </p15:guide>
        <p15:guide id="11" orient="horz" pos="2507">
          <p15:clr>
            <a:srgbClr val="FBAE40"/>
          </p15:clr>
        </p15:guide>
        <p15:guide id="12" orient="horz" pos="25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eet the Team - 3 Profiles">
  <p:cSld name="Meet the Team - 3 Profiles">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536365" y="476722"/>
            <a:ext cx="10610239"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7"/>
          <p:cNvSpPr>
            <a:spLocks noGrp="1"/>
          </p:cNvSpPr>
          <p:nvPr>
            <p:ph type="pic" idx="2"/>
          </p:nvPr>
        </p:nvSpPr>
        <p:spPr>
          <a:xfrm>
            <a:off x="1609025" y="1861264"/>
            <a:ext cx="1884363" cy="190182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90" name="Google Shape;190;p27"/>
          <p:cNvSpPr txBox="1">
            <a:spLocks noGrp="1"/>
          </p:cNvSpPr>
          <p:nvPr>
            <p:ph type="body" idx="1"/>
          </p:nvPr>
        </p:nvSpPr>
        <p:spPr>
          <a:xfrm>
            <a:off x="1088141" y="4099995"/>
            <a:ext cx="2926143" cy="33902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2400"/>
              <a:buNone/>
              <a:defRPr b="1">
                <a:solidFill>
                  <a:schemeClr val="accent2"/>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27"/>
          <p:cNvSpPr txBox="1">
            <a:spLocks noGrp="1"/>
          </p:cNvSpPr>
          <p:nvPr>
            <p:ph type="body" idx="3"/>
          </p:nvPr>
        </p:nvSpPr>
        <p:spPr>
          <a:xfrm>
            <a:off x="1088141" y="4498108"/>
            <a:ext cx="2926143" cy="28543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800"/>
              <a:buNone/>
              <a:defRPr sz="1800" b="1">
                <a:solidFill>
                  <a:schemeClr val="accent3"/>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27"/>
          <p:cNvSpPr txBox="1">
            <a:spLocks noGrp="1"/>
          </p:cNvSpPr>
          <p:nvPr>
            <p:ph type="body" idx="4"/>
          </p:nvPr>
        </p:nvSpPr>
        <p:spPr>
          <a:xfrm>
            <a:off x="1088141" y="4943999"/>
            <a:ext cx="2926143" cy="1102201"/>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1800"/>
              <a:buNone/>
              <a:defRPr sz="1800" b="0">
                <a:solidFill>
                  <a:schemeClr val="dk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93" name="Google Shape;193;p27"/>
          <p:cNvCxnSpPr/>
          <p:nvPr/>
        </p:nvCxnSpPr>
        <p:spPr>
          <a:xfrm rot="10800000">
            <a:off x="2049040" y="3978396"/>
            <a:ext cx="1004341" cy="0"/>
          </a:xfrm>
          <a:prstGeom prst="straightConnector1">
            <a:avLst/>
          </a:prstGeom>
          <a:noFill/>
          <a:ln w="12700" cap="flat" cmpd="sng">
            <a:solidFill>
              <a:schemeClr val="accent3"/>
            </a:solidFill>
            <a:prstDash val="solid"/>
            <a:miter lim="800000"/>
            <a:headEnd type="none" w="sm" len="sm"/>
            <a:tailEnd type="none" w="sm" len="sm"/>
          </a:ln>
        </p:spPr>
      </p:cxnSp>
      <p:sp>
        <p:nvSpPr>
          <p:cNvPr id="194" name="Google Shape;194;p27"/>
          <p:cNvSpPr>
            <a:spLocks noGrp="1"/>
          </p:cNvSpPr>
          <p:nvPr>
            <p:ph type="pic" idx="5"/>
          </p:nvPr>
        </p:nvSpPr>
        <p:spPr>
          <a:xfrm>
            <a:off x="5166041" y="1861264"/>
            <a:ext cx="1884363" cy="190182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95" name="Google Shape;195;p27"/>
          <p:cNvSpPr txBox="1">
            <a:spLocks noGrp="1"/>
          </p:cNvSpPr>
          <p:nvPr>
            <p:ph type="body" idx="6"/>
          </p:nvPr>
        </p:nvSpPr>
        <p:spPr>
          <a:xfrm>
            <a:off x="4645157" y="4099995"/>
            <a:ext cx="2926143" cy="33902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2400"/>
              <a:buNone/>
              <a:defRPr b="1">
                <a:solidFill>
                  <a:schemeClr val="accent2"/>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27"/>
          <p:cNvSpPr txBox="1">
            <a:spLocks noGrp="1"/>
          </p:cNvSpPr>
          <p:nvPr>
            <p:ph type="body" idx="7"/>
          </p:nvPr>
        </p:nvSpPr>
        <p:spPr>
          <a:xfrm>
            <a:off x="4645157" y="4498108"/>
            <a:ext cx="2926143" cy="28543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800"/>
              <a:buNone/>
              <a:defRPr sz="1800" b="1">
                <a:solidFill>
                  <a:schemeClr val="accent3"/>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7"/>
          <p:cNvSpPr txBox="1">
            <a:spLocks noGrp="1"/>
          </p:cNvSpPr>
          <p:nvPr>
            <p:ph type="body" idx="8"/>
          </p:nvPr>
        </p:nvSpPr>
        <p:spPr>
          <a:xfrm>
            <a:off x="4645157" y="4943999"/>
            <a:ext cx="2926143" cy="1102201"/>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1800"/>
              <a:buNone/>
              <a:defRPr sz="1800" b="0">
                <a:solidFill>
                  <a:schemeClr val="dk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98" name="Google Shape;198;p27"/>
          <p:cNvCxnSpPr/>
          <p:nvPr/>
        </p:nvCxnSpPr>
        <p:spPr>
          <a:xfrm rot="10800000">
            <a:off x="5606056" y="3978396"/>
            <a:ext cx="1004341" cy="0"/>
          </a:xfrm>
          <a:prstGeom prst="straightConnector1">
            <a:avLst/>
          </a:prstGeom>
          <a:noFill/>
          <a:ln w="12700" cap="flat" cmpd="sng">
            <a:solidFill>
              <a:schemeClr val="accent3"/>
            </a:solidFill>
            <a:prstDash val="solid"/>
            <a:miter lim="800000"/>
            <a:headEnd type="none" w="sm" len="sm"/>
            <a:tailEnd type="none" w="sm" len="sm"/>
          </a:ln>
        </p:spPr>
      </p:cxnSp>
      <p:sp>
        <p:nvSpPr>
          <p:cNvPr id="199" name="Google Shape;199;p27"/>
          <p:cNvSpPr>
            <a:spLocks noGrp="1"/>
          </p:cNvSpPr>
          <p:nvPr>
            <p:ph type="pic" idx="9"/>
          </p:nvPr>
        </p:nvSpPr>
        <p:spPr>
          <a:xfrm>
            <a:off x="8741345" y="1861264"/>
            <a:ext cx="1884363" cy="190182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00" name="Google Shape;200;p27"/>
          <p:cNvSpPr txBox="1">
            <a:spLocks noGrp="1"/>
          </p:cNvSpPr>
          <p:nvPr>
            <p:ph type="body" idx="13"/>
          </p:nvPr>
        </p:nvSpPr>
        <p:spPr>
          <a:xfrm>
            <a:off x="8220461" y="4099995"/>
            <a:ext cx="2926143" cy="33902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2400"/>
              <a:buNone/>
              <a:defRPr b="1">
                <a:solidFill>
                  <a:schemeClr val="accent2"/>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27"/>
          <p:cNvSpPr txBox="1">
            <a:spLocks noGrp="1"/>
          </p:cNvSpPr>
          <p:nvPr>
            <p:ph type="body" idx="14"/>
          </p:nvPr>
        </p:nvSpPr>
        <p:spPr>
          <a:xfrm>
            <a:off x="8220461" y="4498108"/>
            <a:ext cx="2926143" cy="28543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800"/>
              <a:buNone/>
              <a:defRPr sz="1800" b="1">
                <a:solidFill>
                  <a:schemeClr val="accent3"/>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27"/>
          <p:cNvSpPr txBox="1">
            <a:spLocks noGrp="1"/>
          </p:cNvSpPr>
          <p:nvPr>
            <p:ph type="body" idx="15"/>
          </p:nvPr>
        </p:nvSpPr>
        <p:spPr>
          <a:xfrm>
            <a:off x="8220461" y="4943999"/>
            <a:ext cx="2926143" cy="1102201"/>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1800"/>
              <a:buNone/>
              <a:defRPr sz="1800" b="0">
                <a:solidFill>
                  <a:schemeClr val="dk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03" name="Google Shape;203;p27"/>
          <p:cNvCxnSpPr/>
          <p:nvPr/>
        </p:nvCxnSpPr>
        <p:spPr>
          <a:xfrm rot="10800000">
            <a:off x="9181360" y="3978396"/>
            <a:ext cx="1004341" cy="0"/>
          </a:xfrm>
          <a:prstGeom prst="straightConnector1">
            <a:avLst/>
          </a:prstGeom>
          <a:noFill/>
          <a:ln w="12700" cap="flat" cmpd="sng">
            <a:solidFill>
              <a:schemeClr val="accent3"/>
            </a:solidFill>
            <a:prstDash val="solid"/>
            <a:miter lim="800000"/>
            <a:headEnd type="none" w="sm" len="sm"/>
            <a:tailEnd type="none" w="sm" len="sm"/>
          </a:ln>
        </p:spPr>
      </p:cxnSp>
      <p:sp>
        <p:nvSpPr>
          <p:cNvPr id="204" name="Google Shape;204;p27"/>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205" name="Google Shape;205;p27"/>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206" name="Google Shape;206;p27"/>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207" name="Google Shape;207;p27"/>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208" name="Google Shape;208;p27"/>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09" name="Google Shape;209;p27"/>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guide id="2" orient="horz" pos="1169">
          <p15:clr>
            <a:srgbClr val="FBAE40"/>
          </p15:clr>
        </p15:guide>
        <p15:guide id="3" pos="339">
          <p15:clr>
            <a:srgbClr val="FBAE40"/>
          </p15:clr>
        </p15:guide>
        <p15:guide id="4" orient="horz" pos="4252">
          <p15:clr>
            <a:srgbClr val="FBAE40"/>
          </p15:clr>
        </p15:guide>
        <p15:guide id="5" orient="horz" pos="2507">
          <p15:clr>
            <a:srgbClr val="FBAE40"/>
          </p15:clr>
        </p15:guide>
        <p15:guide id="6" orient="horz" pos="2584">
          <p15:clr>
            <a:srgbClr val="FBAE40"/>
          </p15:clr>
        </p15:guide>
        <p15:guide id="7" pos="7023">
          <p15:clr>
            <a:srgbClr val="FBAE40"/>
          </p15:clr>
        </p15:guide>
        <p15:guide id="8" pos="7159">
          <p15:clr>
            <a:srgbClr val="FBAE40"/>
          </p15:clr>
        </p15:guide>
        <p15:guide id="9" pos="5176">
          <p15:clr>
            <a:srgbClr val="FBAE40"/>
          </p15:clr>
        </p15:guide>
        <p15:guide id="10" pos="687">
          <p15:clr>
            <a:srgbClr val="FBAE40"/>
          </p15:clr>
        </p15:guide>
        <p15:guide id="11" pos="2533">
          <p15:clr>
            <a:srgbClr val="FBAE40"/>
          </p15:clr>
        </p15:guide>
        <p15:guide id="12" pos="1601">
          <p15:clr>
            <a:srgbClr val="FBAE40"/>
          </p15:clr>
        </p15:guide>
        <p15:guide id="13" pos="6108">
          <p15:clr>
            <a:srgbClr val="FBAE40"/>
          </p15:clr>
        </p15:guide>
        <p15:guide id="14" orient="horz" pos="432">
          <p15:clr>
            <a:srgbClr val="FBAE40"/>
          </p15:clr>
        </p15:guide>
        <p15:guide id="15" orient="horz" pos="38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eet the Team - 5 Profiles">
  <p:cSld name="Meet the Team - 5 Profiles">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8"/>
          <p:cNvSpPr>
            <a:spLocks noGrp="1"/>
          </p:cNvSpPr>
          <p:nvPr>
            <p:ph type="pic" idx="2"/>
          </p:nvPr>
        </p:nvSpPr>
        <p:spPr>
          <a:xfrm>
            <a:off x="538163" y="1808080"/>
            <a:ext cx="1835988" cy="1711253"/>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13" name="Google Shape;213;p28"/>
          <p:cNvSpPr txBox="1">
            <a:spLocks noGrp="1"/>
          </p:cNvSpPr>
          <p:nvPr>
            <p:ph type="body" idx="1"/>
          </p:nvPr>
        </p:nvSpPr>
        <p:spPr>
          <a:xfrm>
            <a:off x="538163" y="3856239"/>
            <a:ext cx="1835988" cy="33902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600"/>
              <a:buNone/>
              <a:defRPr sz="1600" b="1">
                <a:solidFill>
                  <a:schemeClr val="accent2"/>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28"/>
          <p:cNvSpPr txBox="1">
            <a:spLocks noGrp="1"/>
          </p:cNvSpPr>
          <p:nvPr>
            <p:ph type="body" idx="3"/>
          </p:nvPr>
        </p:nvSpPr>
        <p:spPr>
          <a:xfrm>
            <a:off x="538163" y="4254352"/>
            <a:ext cx="1835988" cy="28543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b="1">
                <a:solidFill>
                  <a:schemeClr val="accent3"/>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28"/>
          <p:cNvSpPr txBox="1">
            <a:spLocks noGrp="1"/>
          </p:cNvSpPr>
          <p:nvPr>
            <p:ph type="body" idx="4"/>
          </p:nvPr>
        </p:nvSpPr>
        <p:spPr>
          <a:xfrm>
            <a:off x="538163" y="4700243"/>
            <a:ext cx="1835988" cy="147830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1400"/>
              <a:buNone/>
              <a:defRPr sz="1400" b="0">
                <a:solidFill>
                  <a:schemeClr val="dk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16" name="Google Shape;216;p28"/>
          <p:cNvCxnSpPr/>
          <p:nvPr/>
        </p:nvCxnSpPr>
        <p:spPr>
          <a:xfrm rot="10800000">
            <a:off x="953988" y="3734640"/>
            <a:ext cx="1004341" cy="0"/>
          </a:xfrm>
          <a:prstGeom prst="straightConnector1">
            <a:avLst/>
          </a:prstGeom>
          <a:noFill/>
          <a:ln w="12700" cap="flat" cmpd="sng">
            <a:solidFill>
              <a:schemeClr val="accent3"/>
            </a:solidFill>
            <a:prstDash val="solid"/>
            <a:miter lim="800000"/>
            <a:headEnd type="none" w="sm" len="sm"/>
            <a:tailEnd type="none" w="sm" len="sm"/>
          </a:ln>
        </p:spPr>
      </p:cxnSp>
      <p:sp>
        <p:nvSpPr>
          <p:cNvPr id="217" name="Google Shape;217;p28"/>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218" name="Google Shape;218;p28"/>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219" name="Google Shape;219;p28"/>
          <p:cNvSpPr>
            <a:spLocks noGrp="1"/>
          </p:cNvSpPr>
          <p:nvPr>
            <p:ph type="pic" idx="5"/>
          </p:nvPr>
        </p:nvSpPr>
        <p:spPr>
          <a:xfrm>
            <a:off x="2859275" y="1808080"/>
            <a:ext cx="1835988" cy="1711253"/>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20" name="Google Shape;220;p28"/>
          <p:cNvSpPr txBox="1">
            <a:spLocks noGrp="1"/>
          </p:cNvSpPr>
          <p:nvPr>
            <p:ph type="body" idx="6"/>
          </p:nvPr>
        </p:nvSpPr>
        <p:spPr>
          <a:xfrm>
            <a:off x="2858087" y="3856239"/>
            <a:ext cx="1835988" cy="33902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600"/>
              <a:buNone/>
              <a:defRPr sz="1600" b="1">
                <a:solidFill>
                  <a:schemeClr val="accent2"/>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28"/>
          <p:cNvSpPr txBox="1">
            <a:spLocks noGrp="1"/>
          </p:cNvSpPr>
          <p:nvPr>
            <p:ph type="body" idx="7"/>
          </p:nvPr>
        </p:nvSpPr>
        <p:spPr>
          <a:xfrm>
            <a:off x="2858087" y="4254352"/>
            <a:ext cx="1835988" cy="28543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b="1">
                <a:solidFill>
                  <a:schemeClr val="accent3"/>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8"/>
          <p:cNvSpPr txBox="1">
            <a:spLocks noGrp="1"/>
          </p:cNvSpPr>
          <p:nvPr>
            <p:ph type="body" idx="8"/>
          </p:nvPr>
        </p:nvSpPr>
        <p:spPr>
          <a:xfrm>
            <a:off x="2858087" y="4700243"/>
            <a:ext cx="1835988" cy="147830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1400"/>
              <a:buNone/>
              <a:defRPr sz="1400" b="0">
                <a:solidFill>
                  <a:schemeClr val="dk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3" name="Google Shape;223;p28"/>
          <p:cNvCxnSpPr/>
          <p:nvPr/>
        </p:nvCxnSpPr>
        <p:spPr>
          <a:xfrm rot="10800000">
            <a:off x="3273908" y="3734640"/>
            <a:ext cx="1004341" cy="0"/>
          </a:xfrm>
          <a:prstGeom prst="straightConnector1">
            <a:avLst/>
          </a:prstGeom>
          <a:noFill/>
          <a:ln w="12700" cap="flat" cmpd="sng">
            <a:solidFill>
              <a:schemeClr val="accent3"/>
            </a:solidFill>
            <a:prstDash val="solid"/>
            <a:miter lim="800000"/>
            <a:headEnd type="none" w="sm" len="sm"/>
            <a:tailEnd type="none" w="sm" len="sm"/>
          </a:ln>
        </p:spPr>
      </p:cxnSp>
      <p:sp>
        <p:nvSpPr>
          <p:cNvPr id="224" name="Google Shape;224;p28"/>
          <p:cNvSpPr>
            <a:spLocks noGrp="1"/>
          </p:cNvSpPr>
          <p:nvPr>
            <p:ph type="pic" idx="9"/>
          </p:nvPr>
        </p:nvSpPr>
        <p:spPr>
          <a:xfrm>
            <a:off x="5180387" y="1808080"/>
            <a:ext cx="1835988" cy="1711253"/>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25" name="Google Shape;225;p28"/>
          <p:cNvSpPr txBox="1">
            <a:spLocks noGrp="1"/>
          </p:cNvSpPr>
          <p:nvPr>
            <p:ph type="body" idx="13"/>
          </p:nvPr>
        </p:nvSpPr>
        <p:spPr>
          <a:xfrm>
            <a:off x="5178007" y="3856239"/>
            <a:ext cx="1835988" cy="33902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600"/>
              <a:buNone/>
              <a:defRPr sz="1600" b="1">
                <a:solidFill>
                  <a:schemeClr val="accent2"/>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28"/>
          <p:cNvSpPr txBox="1">
            <a:spLocks noGrp="1"/>
          </p:cNvSpPr>
          <p:nvPr>
            <p:ph type="body" idx="14"/>
          </p:nvPr>
        </p:nvSpPr>
        <p:spPr>
          <a:xfrm>
            <a:off x="5178007" y="4254352"/>
            <a:ext cx="1835988" cy="28543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b="1">
                <a:solidFill>
                  <a:schemeClr val="accent3"/>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28"/>
          <p:cNvSpPr txBox="1">
            <a:spLocks noGrp="1"/>
          </p:cNvSpPr>
          <p:nvPr>
            <p:ph type="body" idx="15"/>
          </p:nvPr>
        </p:nvSpPr>
        <p:spPr>
          <a:xfrm>
            <a:off x="5178007" y="4700243"/>
            <a:ext cx="1835988" cy="147830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1400"/>
              <a:buNone/>
              <a:defRPr sz="1400" b="0">
                <a:solidFill>
                  <a:schemeClr val="dk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8" name="Google Shape;228;p28"/>
          <p:cNvCxnSpPr/>
          <p:nvPr/>
        </p:nvCxnSpPr>
        <p:spPr>
          <a:xfrm rot="10800000">
            <a:off x="5593832" y="3734640"/>
            <a:ext cx="1004341" cy="0"/>
          </a:xfrm>
          <a:prstGeom prst="straightConnector1">
            <a:avLst/>
          </a:prstGeom>
          <a:noFill/>
          <a:ln w="12700" cap="flat" cmpd="sng">
            <a:solidFill>
              <a:schemeClr val="accent3"/>
            </a:solidFill>
            <a:prstDash val="solid"/>
            <a:miter lim="800000"/>
            <a:headEnd type="none" w="sm" len="sm"/>
            <a:tailEnd type="none" w="sm" len="sm"/>
          </a:ln>
        </p:spPr>
      </p:cxnSp>
      <p:sp>
        <p:nvSpPr>
          <p:cNvPr id="229" name="Google Shape;229;p28"/>
          <p:cNvSpPr>
            <a:spLocks noGrp="1"/>
          </p:cNvSpPr>
          <p:nvPr>
            <p:ph type="pic" idx="16"/>
          </p:nvPr>
        </p:nvSpPr>
        <p:spPr>
          <a:xfrm>
            <a:off x="7501499" y="1808080"/>
            <a:ext cx="1835988" cy="1711253"/>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30" name="Google Shape;230;p28"/>
          <p:cNvSpPr txBox="1">
            <a:spLocks noGrp="1"/>
          </p:cNvSpPr>
          <p:nvPr>
            <p:ph type="body" idx="17"/>
          </p:nvPr>
        </p:nvSpPr>
        <p:spPr>
          <a:xfrm>
            <a:off x="7501499" y="3856239"/>
            <a:ext cx="1835988" cy="33902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600"/>
              <a:buNone/>
              <a:defRPr sz="1600" b="1">
                <a:solidFill>
                  <a:schemeClr val="accent2"/>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28"/>
          <p:cNvSpPr txBox="1">
            <a:spLocks noGrp="1"/>
          </p:cNvSpPr>
          <p:nvPr>
            <p:ph type="body" idx="18"/>
          </p:nvPr>
        </p:nvSpPr>
        <p:spPr>
          <a:xfrm>
            <a:off x="7501499" y="4254352"/>
            <a:ext cx="1835988" cy="28543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b="1">
                <a:solidFill>
                  <a:schemeClr val="accent3"/>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28"/>
          <p:cNvSpPr txBox="1">
            <a:spLocks noGrp="1"/>
          </p:cNvSpPr>
          <p:nvPr>
            <p:ph type="body" idx="19"/>
          </p:nvPr>
        </p:nvSpPr>
        <p:spPr>
          <a:xfrm>
            <a:off x="7501499" y="4700243"/>
            <a:ext cx="1835988" cy="147830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1400"/>
              <a:buNone/>
              <a:defRPr sz="1400" b="0">
                <a:solidFill>
                  <a:schemeClr val="dk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33" name="Google Shape;233;p28"/>
          <p:cNvCxnSpPr/>
          <p:nvPr/>
        </p:nvCxnSpPr>
        <p:spPr>
          <a:xfrm rot="10800000">
            <a:off x="7917324" y="3734640"/>
            <a:ext cx="1004341" cy="0"/>
          </a:xfrm>
          <a:prstGeom prst="straightConnector1">
            <a:avLst/>
          </a:prstGeom>
          <a:noFill/>
          <a:ln w="12700" cap="flat" cmpd="sng">
            <a:solidFill>
              <a:schemeClr val="accent3"/>
            </a:solidFill>
            <a:prstDash val="solid"/>
            <a:miter lim="800000"/>
            <a:headEnd type="none" w="sm" len="sm"/>
            <a:tailEnd type="none" w="sm" len="sm"/>
          </a:ln>
        </p:spPr>
      </p:cxnSp>
      <p:sp>
        <p:nvSpPr>
          <p:cNvPr id="234" name="Google Shape;234;p28"/>
          <p:cNvSpPr>
            <a:spLocks noGrp="1"/>
          </p:cNvSpPr>
          <p:nvPr>
            <p:ph type="pic" idx="20"/>
          </p:nvPr>
        </p:nvSpPr>
        <p:spPr>
          <a:xfrm>
            <a:off x="9822615" y="1808080"/>
            <a:ext cx="1835988" cy="1711253"/>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35" name="Google Shape;235;p28"/>
          <p:cNvSpPr txBox="1">
            <a:spLocks noGrp="1"/>
          </p:cNvSpPr>
          <p:nvPr>
            <p:ph type="body" idx="21"/>
          </p:nvPr>
        </p:nvSpPr>
        <p:spPr>
          <a:xfrm>
            <a:off x="9822615" y="3856239"/>
            <a:ext cx="1835988" cy="33902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600"/>
              <a:buNone/>
              <a:defRPr sz="1600" b="1">
                <a:solidFill>
                  <a:schemeClr val="accent2"/>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8"/>
          <p:cNvSpPr txBox="1">
            <a:spLocks noGrp="1"/>
          </p:cNvSpPr>
          <p:nvPr>
            <p:ph type="body" idx="22"/>
          </p:nvPr>
        </p:nvSpPr>
        <p:spPr>
          <a:xfrm>
            <a:off x="9822615" y="4254352"/>
            <a:ext cx="1835988" cy="285436"/>
          </a:xfrm>
          <a:prstGeom prst="rect">
            <a:avLst/>
          </a:prstGeom>
          <a:no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b="1">
                <a:solidFill>
                  <a:schemeClr val="accent3"/>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8"/>
          <p:cNvSpPr txBox="1">
            <a:spLocks noGrp="1"/>
          </p:cNvSpPr>
          <p:nvPr>
            <p:ph type="body" idx="23"/>
          </p:nvPr>
        </p:nvSpPr>
        <p:spPr>
          <a:xfrm>
            <a:off x="9822615" y="4700243"/>
            <a:ext cx="1835988" cy="147830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1400"/>
              <a:buNone/>
              <a:defRPr sz="1400" b="0">
                <a:solidFill>
                  <a:schemeClr val="dk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2000"/>
              <a:buNone/>
              <a:defRPr/>
            </a:lvl2pPr>
            <a:lvl3pPr marL="1371600" lvl="2" indent="-228600" algn="l">
              <a:lnSpc>
                <a:spcPct val="90000"/>
              </a:lnSpc>
              <a:spcBef>
                <a:spcPts val="500"/>
              </a:spcBef>
              <a:spcAft>
                <a:spcPts val="0"/>
              </a:spcAft>
              <a:buSzPts val="1800"/>
              <a:buNone/>
              <a:defRPr/>
            </a:lvl3pPr>
            <a:lvl4pPr marL="1828800" lvl="3" indent="-228600" algn="l">
              <a:lnSpc>
                <a:spcPct val="90000"/>
              </a:lnSpc>
              <a:spcBef>
                <a:spcPts val="500"/>
              </a:spcBef>
              <a:spcAft>
                <a:spcPts val="0"/>
              </a:spcAft>
              <a:buSzPts val="1600"/>
              <a:buNone/>
              <a:defRPr/>
            </a:lvl4pPr>
            <a:lvl5pPr marL="2286000" lvl="4" indent="-228600" algn="l">
              <a:lnSpc>
                <a:spcPct val="90000"/>
              </a:lnSpc>
              <a:spcBef>
                <a:spcPts val="500"/>
              </a:spcBef>
              <a:spcAft>
                <a:spcPts val="0"/>
              </a:spcAft>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38" name="Google Shape;238;p28"/>
          <p:cNvCxnSpPr/>
          <p:nvPr/>
        </p:nvCxnSpPr>
        <p:spPr>
          <a:xfrm rot="10800000">
            <a:off x="10238436" y="3734640"/>
            <a:ext cx="1004341" cy="0"/>
          </a:xfrm>
          <a:prstGeom prst="straightConnector1">
            <a:avLst/>
          </a:prstGeom>
          <a:noFill/>
          <a:ln w="12700" cap="flat" cmpd="sng">
            <a:solidFill>
              <a:schemeClr val="accent3"/>
            </a:solidFill>
            <a:prstDash val="solid"/>
            <a:miter lim="800000"/>
            <a:headEnd type="none" w="sm" len="sm"/>
            <a:tailEnd type="none" w="sm" len="sm"/>
          </a:ln>
        </p:spPr>
      </p:cxnSp>
      <p:sp>
        <p:nvSpPr>
          <p:cNvPr id="239" name="Google Shape;239;p28"/>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240" name="Google Shape;240;p28"/>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241" name="Google Shape;241;p28"/>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42" name="Google Shape;242;p28"/>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guide id="2" orient="horz" pos="2355">
          <p15:clr>
            <a:srgbClr val="FBAE40"/>
          </p15:clr>
        </p15:guide>
        <p15:guide id="3" orient="horz" pos="2431">
          <p15:clr>
            <a:srgbClr val="FBAE40"/>
          </p15:clr>
        </p15:guide>
        <p15:guide id="4" orient="horz" pos="3947">
          <p15:clr>
            <a:srgbClr val="FBAE40"/>
          </p15:clr>
        </p15:guide>
        <p15:guide id="5" orient="horz" pos="4252">
          <p15:clr>
            <a:srgbClr val="FBAE40"/>
          </p15:clr>
        </p15:guide>
        <p15:guide id="6" orient="horz" pos="1135">
          <p15:clr>
            <a:srgbClr val="FBAE40"/>
          </p15:clr>
        </p15:guide>
        <p15:guide id="7" pos="339">
          <p15:clr>
            <a:srgbClr val="FBAE40"/>
          </p15:clr>
        </p15:guide>
        <p15:guide id="8" pos="7344">
          <p15:clr>
            <a:srgbClr val="FBAE40"/>
          </p15:clr>
        </p15:guide>
        <p15:guide id="9" pos="7159">
          <p15:clr>
            <a:srgbClr val="FBAE40"/>
          </p15:clr>
        </p15:guide>
        <p15:guide id="10" pos="6184">
          <p15:clr>
            <a:srgbClr val="FBAE40"/>
          </p15:clr>
        </p15:guide>
        <p15:guide id="11" pos="1499">
          <p15:clr>
            <a:srgbClr val="FBAE40"/>
          </p15:clr>
        </p15:guide>
        <p15:guide id="12" pos="1804">
          <p15:clr>
            <a:srgbClr val="FBAE40"/>
          </p15:clr>
        </p15:guide>
        <p15:guide id="13" pos="2956">
          <p15:clr>
            <a:srgbClr val="FBAE40"/>
          </p15:clr>
        </p15:guide>
        <p15:guide id="14" pos="3261">
          <p15:clr>
            <a:srgbClr val="FBAE40"/>
          </p15:clr>
        </p15:guide>
        <p15:guide id="15" pos="4423">
          <p15:clr>
            <a:srgbClr val="FBAE40"/>
          </p15:clr>
        </p15:guide>
        <p15:guide id="16" pos="4727">
          <p15:clr>
            <a:srgbClr val="FBAE40"/>
          </p15:clr>
        </p15:guide>
        <p15:guide id="17" pos="5879">
          <p15:clr>
            <a:srgbClr val="FBAE40"/>
          </p15:clr>
        </p15:guide>
        <p15:guide id="18" pos="7039">
          <p15:clr>
            <a:srgbClr val="FBAE40"/>
          </p15:clr>
        </p15:guide>
        <p15:guide id="19" orient="horz" pos="43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and Table – Option 1">
  <p:cSld name="Text and Table – Option 1">
    <p:spTree>
      <p:nvGrpSpPr>
        <p:cNvPr id="1" name="Shape 243"/>
        <p:cNvGrpSpPr/>
        <p:nvPr/>
      </p:nvGrpSpPr>
      <p:grpSpPr>
        <a:xfrm>
          <a:off x="0" y="0"/>
          <a:ext cx="0" cy="0"/>
          <a:chOff x="0" y="0"/>
          <a:chExt cx="0" cy="0"/>
        </a:xfrm>
      </p:grpSpPr>
      <p:sp>
        <p:nvSpPr>
          <p:cNvPr id="244" name="Google Shape;244;p29"/>
          <p:cNvSpPr txBox="1">
            <a:spLocks noGrp="1"/>
          </p:cNvSpPr>
          <p:nvPr>
            <p:ph type="title"/>
          </p:nvPr>
        </p:nvSpPr>
        <p:spPr>
          <a:xfrm>
            <a:off x="536361" y="476722"/>
            <a:ext cx="1063646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29"/>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246" name="Google Shape;246;p29"/>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247" name="Google Shape;247;p29"/>
          <p:cNvSpPr txBox="1">
            <a:spLocks noGrp="1"/>
          </p:cNvSpPr>
          <p:nvPr>
            <p:ph type="body" idx="1"/>
          </p:nvPr>
        </p:nvSpPr>
        <p:spPr>
          <a:xfrm>
            <a:off x="7792089" y="1645670"/>
            <a:ext cx="3867331" cy="4351338"/>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29"/>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249" name="Google Shape;249;p29"/>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250" name="Google Shape;250;p29"/>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51" name="Google Shape;251;p29"/>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0">
          <p15:clr>
            <a:srgbClr val="FBAE40"/>
          </p15:clr>
        </p15:guide>
        <p15:guide id="2" orient="horz" pos="1033">
          <p15:clr>
            <a:srgbClr val="FBAE40"/>
          </p15:clr>
        </p15:guide>
        <p15:guide id="3" orient="horz" pos="4252">
          <p15:clr>
            <a:srgbClr val="FBAE40"/>
          </p15:clr>
        </p15:guide>
        <p15:guide id="4" pos="339">
          <p15:clr>
            <a:srgbClr val="FBAE40"/>
          </p15:clr>
        </p15:guide>
        <p15:guide id="5" pos="7159">
          <p15:clr>
            <a:srgbClr val="FBAE40"/>
          </p15:clr>
        </p15:guide>
        <p15:guide id="6" pos="7344">
          <p15:clr>
            <a:srgbClr val="FBAE40"/>
          </p15:clr>
        </p15:guide>
        <p15:guide id="7" pos="7039">
          <p15:clr>
            <a:srgbClr val="FBAE40"/>
          </p15:clr>
        </p15:guide>
        <p15:guide id="8" pos="4684">
          <p15:clr>
            <a:srgbClr val="FBAE40"/>
          </p15:clr>
        </p15:guide>
        <p15:guide id="9" pos="4904">
          <p15:clr>
            <a:srgbClr val="FBAE40"/>
          </p15:clr>
        </p15:guide>
        <p15:guide id="10" orient="horz" pos="43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xt and Table - Option 2">
  <p:cSld name="Text and Table - Option 2">
    <p:spTree>
      <p:nvGrpSpPr>
        <p:cNvPr id="1" name="Shape 252"/>
        <p:cNvGrpSpPr/>
        <p:nvPr/>
      </p:nvGrpSpPr>
      <p:grpSpPr>
        <a:xfrm>
          <a:off x="0" y="0"/>
          <a:ext cx="0" cy="0"/>
          <a:chOff x="0" y="0"/>
          <a:chExt cx="0" cy="0"/>
        </a:xfrm>
      </p:grpSpPr>
      <p:sp>
        <p:nvSpPr>
          <p:cNvPr id="253" name="Google Shape;253;p30"/>
          <p:cNvSpPr txBox="1">
            <a:spLocks noGrp="1"/>
          </p:cNvSpPr>
          <p:nvPr>
            <p:ph type="title"/>
          </p:nvPr>
        </p:nvSpPr>
        <p:spPr>
          <a:xfrm>
            <a:off x="536361" y="476722"/>
            <a:ext cx="1063646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4" name="Google Shape;254;p30"/>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255" name="Google Shape;255;p30"/>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256" name="Google Shape;256;p30"/>
          <p:cNvSpPr txBox="1">
            <a:spLocks noGrp="1"/>
          </p:cNvSpPr>
          <p:nvPr>
            <p:ph type="body" idx="1"/>
          </p:nvPr>
        </p:nvSpPr>
        <p:spPr>
          <a:xfrm>
            <a:off x="532581" y="1645670"/>
            <a:ext cx="3867331" cy="4351338"/>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30"/>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258" name="Google Shape;258;p30"/>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259" name="Google Shape;259;p30"/>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60" name="Google Shape;260;p30"/>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33">
          <p15:clr>
            <a:srgbClr val="FBAE40"/>
          </p15:clr>
        </p15:guide>
        <p15:guide id="2" pos="7159">
          <p15:clr>
            <a:srgbClr val="FBAE40"/>
          </p15:clr>
        </p15:guide>
        <p15:guide id="3" orient="horz" pos="4252">
          <p15:clr>
            <a:srgbClr val="FBAE40"/>
          </p15:clr>
        </p15:guide>
        <p15:guide id="4" orient="horz" pos="432">
          <p15:clr>
            <a:srgbClr val="FBAE40"/>
          </p15:clr>
        </p15:guide>
        <p15:guide id="5" orient="horz" pos="3778">
          <p15:clr>
            <a:srgbClr val="FBAE40"/>
          </p15:clr>
        </p15:guide>
        <p15:guide id="6" pos="339">
          <p15:clr>
            <a:srgbClr val="FBAE40"/>
          </p15:clr>
        </p15:guide>
        <p15:guide id="7" pos="2771">
          <p15:clr>
            <a:srgbClr val="FBAE40"/>
          </p15:clr>
        </p15:guide>
        <p15:guide id="8" pos="2999">
          <p15:clr>
            <a:srgbClr val="FBAE40"/>
          </p15:clr>
        </p15:guide>
        <p15:guide id="9" pos="7039">
          <p15:clr>
            <a:srgbClr val="FBAE40"/>
          </p15:clr>
        </p15:guide>
        <p15:guide id="10" pos="731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and Table – Option 3">
  <p:cSld name="Text and Table – Option 3">
    <p:spTree>
      <p:nvGrpSpPr>
        <p:cNvPr id="1" name="Shape 261"/>
        <p:cNvGrpSpPr/>
        <p:nvPr/>
      </p:nvGrpSpPr>
      <p:grpSpPr>
        <a:xfrm>
          <a:off x="0" y="0"/>
          <a:ext cx="0" cy="0"/>
          <a:chOff x="0" y="0"/>
          <a:chExt cx="0" cy="0"/>
        </a:xfrm>
      </p:grpSpPr>
      <p:sp>
        <p:nvSpPr>
          <p:cNvPr id="262" name="Google Shape;262;p31"/>
          <p:cNvSpPr txBox="1">
            <a:spLocks noGrp="1"/>
          </p:cNvSpPr>
          <p:nvPr>
            <p:ph type="title"/>
          </p:nvPr>
        </p:nvSpPr>
        <p:spPr>
          <a:xfrm>
            <a:off x="536361" y="476722"/>
            <a:ext cx="1063646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31"/>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264" name="Google Shape;264;p31"/>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265" name="Google Shape;265;p31"/>
          <p:cNvSpPr txBox="1">
            <a:spLocks noGrp="1"/>
          </p:cNvSpPr>
          <p:nvPr>
            <p:ph type="body" idx="1"/>
          </p:nvPr>
        </p:nvSpPr>
        <p:spPr>
          <a:xfrm>
            <a:off x="9020441" y="1645670"/>
            <a:ext cx="2638983" cy="4351338"/>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31"/>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267" name="Google Shape;267;p31"/>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268" name="Google Shape;268;p31"/>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69" name="Google Shape;269;p31"/>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39">
          <p15:clr>
            <a:srgbClr val="FBAE40"/>
          </p15:clr>
        </p15:guide>
        <p15:guide id="2" orient="horz" pos="4252">
          <p15:clr>
            <a:srgbClr val="FBAE40"/>
          </p15:clr>
        </p15:guide>
        <p15:guide id="3" orient="horz" pos="432">
          <p15:clr>
            <a:srgbClr val="FBAE40"/>
          </p15:clr>
        </p15:guide>
        <p15:guide id="4" orient="horz" pos="3778">
          <p15:clr>
            <a:srgbClr val="FBAE40"/>
          </p15:clr>
        </p15:guide>
        <p15:guide id="5" orient="horz" pos="1033">
          <p15:clr>
            <a:srgbClr val="FBAE40"/>
          </p15:clr>
        </p15:guide>
        <p15:guide id="6" pos="7159">
          <p15:clr>
            <a:srgbClr val="FBAE40"/>
          </p15:clr>
        </p15:guide>
        <p15:guide id="7" pos="7039">
          <p15:clr>
            <a:srgbClr val="FBAE40"/>
          </p15:clr>
        </p15:guide>
        <p15:guide id="8" pos="7344">
          <p15:clr>
            <a:srgbClr val="FBAE40"/>
          </p15:clr>
        </p15:guide>
        <p15:guide id="9" pos="2779">
          <p15:clr>
            <a:srgbClr val="FBAE40"/>
          </p15:clr>
        </p15:guide>
        <p15:guide id="10" pos="3007">
          <p15:clr>
            <a:srgbClr val="FBAE40"/>
          </p15:clr>
        </p15:guide>
        <p15:guide id="11" pos="5455">
          <p15:clr>
            <a:srgbClr val="FBAE40"/>
          </p15:clr>
        </p15:guide>
        <p15:guide id="12" pos="568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hart with Text – Option 1">
  <p:cSld name="Chart with Text – Option 1">
    <p:spTree>
      <p:nvGrpSpPr>
        <p:cNvPr id="1" name="Shape 270"/>
        <p:cNvGrpSpPr/>
        <p:nvPr/>
      </p:nvGrpSpPr>
      <p:grpSpPr>
        <a:xfrm>
          <a:off x="0" y="0"/>
          <a:ext cx="0" cy="0"/>
          <a:chOff x="0" y="0"/>
          <a:chExt cx="0" cy="0"/>
        </a:xfrm>
      </p:grpSpPr>
      <p:sp>
        <p:nvSpPr>
          <p:cNvPr id="271" name="Google Shape;271;p32"/>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272" name="Google Shape;272;p32"/>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273" name="Google Shape;273;p32"/>
          <p:cNvSpPr txBox="1">
            <a:spLocks noGrp="1"/>
          </p:cNvSpPr>
          <p:nvPr>
            <p:ph type="body" idx="1"/>
          </p:nvPr>
        </p:nvSpPr>
        <p:spPr>
          <a:xfrm>
            <a:off x="7792089" y="1645670"/>
            <a:ext cx="3867331" cy="4351338"/>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32"/>
          <p:cNvSpPr>
            <a:spLocks noGrp="1"/>
          </p:cNvSpPr>
          <p:nvPr>
            <p:ph type="chart" idx="2"/>
          </p:nvPr>
        </p:nvSpPr>
        <p:spPr>
          <a:xfrm>
            <a:off x="532580" y="1645672"/>
            <a:ext cx="6901565" cy="4351337"/>
          </a:xfrm>
          <a:prstGeom prst="rect">
            <a:avLst/>
          </a:prstGeom>
          <a:noFill/>
          <a:ln>
            <a:noFill/>
          </a:ln>
        </p:spPr>
        <p:txBody>
          <a:bodyPr spcFirstLastPara="1" wrap="square" lIns="0" tIns="0" rIns="0" bIns="0" anchor="t" anchorCtr="0">
            <a:normAutofit/>
          </a:bodyPr>
          <a:lstStyle>
            <a:lvl1pPr marR="0" lvl="0" algn="l" rtl="0">
              <a:lnSpc>
                <a:spcPct val="90000"/>
              </a:lnSpc>
              <a:spcBef>
                <a:spcPts val="1000"/>
              </a:spcBef>
              <a:spcAft>
                <a:spcPts val="0"/>
              </a:spcAft>
              <a:buClr>
                <a:srgbClr val="006241"/>
              </a:buClr>
              <a:buSzPts val="2400"/>
              <a:buFont typeface="Arial"/>
              <a:buChar char="•"/>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75" name="Google Shape;275;p32"/>
          <p:cNvSpPr txBox="1">
            <a:spLocks noGrp="1"/>
          </p:cNvSpPr>
          <p:nvPr>
            <p:ph type="title"/>
          </p:nvPr>
        </p:nvSpPr>
        <p:spPr>
          <a:xfrm>
            <a:off x="532580" y="474011"/>
            <a:ext cx="1064024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32"/>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277" name="Google Shape;277;p32"/>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278" name="Google Shape;278;p32"/>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79" name="Google Shape;279;p32"/>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7159">
          <p15:clr>
            <a:srgbClr val="FBAE40"/>
          </p15:clr>
        </p15:guide>
        <p15:guide id="2" orient="horz" pos="4252">
          <p15:clr>
            <a:srgbClr val="FBAE40"/>
          </p15:clr>
        </p15:guide>
        <p15:guide id="3" pos="339">
          <p15:clr>
            <a:srgbClr val="FBAE40"/>
          </p15:clr>
        </p15:guide>
        <p15:guide id="4" orient="horz" pos="432">
          <p15:clr>
            <a:srgbClr val="FBAE40"/>
          </p15:clr>
        </p15:guide>
        <p15:guide id="5" pos="7039">
          <p15:clr>
            <a:srgbClr val="FBAE40"/>
          </p15:clr>
        </p15:guide>
        <p15:guide id="6" pos="7344">
          <p15:clr>
            <a:srgbClr val="FBAE40"/>
          </p15:clr>
        </p15:guide>
        <p15:guide id="7" pos="4684">
          <p15:clr>
            <a:srgbClr val="FBAE40"/>
          </p15:clr>
        </p15:guide>
        <p15:guide id="8" pos="4904">
          <p15:clr>
            <a:srgbClr val="FBAE40"/>
          </p15:clr>
        </p15:guide>
        <p15:guide id="9" orient="horz" pos="1033">
          <p15:clr>
            <a:srgbClr val="FBAE40"/>
          </p15:clr>
        </p15:guide>
        <p15:guide id="10" orient="horz" pos="377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hart with Text – Option 2">
  <p:cSld name="Chart with Text – Option 2">
    <p:spTree>
      <p:nvGrpSpPr>
        <p:cNvPr id="1" name="Shape 280"/>
        <p:cNvGrpSpPr/>
        <p:nvPr/>
      </p:nvGrpSpPr>
      <p:grpSpPr>
        <a:xfrm>
          <a:off x="0" y="0"/>
          <a:ext cx="0" cy="0"/>
          <a:chOff x="0" y="0"/>
          <a:chExt cx="0" cy="0"/>
        </a:xfrm>
      </p:grpSpPr>
      <p:sp>
        <p:nvSpPr>
          <p:cNvPr id="281" name="Google Shape;281;p33"/>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282" name="Google Shape;282;p33"/>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283" name="Google Shape;283;p33"/>
          <p:cNvSpPr txBox="1">
            <a:spLocks noGrp="1"/>
          </p:cNvSpPr>
          <p:nvPr>
            <p:ph type="body" idx="1"/>
          </p:nvPr>
        </p:nvSpPr>
        <p:spPr>
          <a:xfrm>
            <a:off x="532581" y="1645670"/>
            <a:ext cx="3867331" cy="4351338"/>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33"/>
          <p:cNvSpPr>
            <a:spLocks noGrp="1"/>
          </p:cNvSpPr>
          <p:nvPr>
            <p:ph type="chart" idx="2"/>
          </p:nvPr>
        </p:nvSpPr>
        <p:spPr>
          <a:xfrm>
            <a:off x="4754076" y="1645672"/>
            <a:ext cx="6901565" cy="4351337"/>
          </a:xfrm>
          <a:prstGeom prst="rect">
            <a:avLst/>
          </a:prstGeom>
          <a:noFill/>
          <a:ln>
            <a:noFill/>
          </a:ln>
        </p:spPr>
        <p:txBody>
          <a:bodyPr spcFirstLastPara="1" wrap="square" lIns="0" tIns="0" rIns="0" bIns="0" anchor="t" anchorCtr="0">
            <a:normAutofit/>
          </a:bodyPr>
          <a:lstStyle>
            <a:lvl1pPr marR="0" lvl="0" algn="l" rtl="0">
              <a:lnSpc>
                <a:spcPct val="90000"/>
              </a:lnSpc>
              <a:spcBef>
                <a:spcPts val="1000"/>
              </a:spcBef>
              <a:spcAft>
                <a:spcPts val="0"/>
              </a:spcAft>
              <a:buClr>
                <a:srgbClr val="006241"/>
              </a:buClr>
              <a:buSzPts val="2400"/>
              <a:buFont typeface="Arial"/>
              <a:buChar char="•"/>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85" name="Google Shape;285;p33"/>
          <p:cNvSpPr txBox="1">
            <a:spLocks noGrp="1"/>
          </p:cNvSpPr>
          <p:nvPr>
            <p:ph type="title"/>
          </p:nvPr>
        </p:nvSpPr>
        <p:spPr>
          <a:xfrm>
            <a:off x="532580" y="474011"/>
            <a:ext cx="1064024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6" name="Google Shape;286;p33"/>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287" name="Google Shape;287;p33"/>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288" name="Google Shape;288;p33"/>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89" name="Google Shape;289;p33"/>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39">
          <p15:clr>
            <a:srgbClr val="FBAE40"/>
          </p15:clr>
        </p15:guide>
        <p15:guide id="2" orient="horz" pos="4252">
          <p15:clr>
            <a:srgbClr val="FBAE40"/>
          </p15:clr>
        </p15:guide>
        <p15:guide id="3" pos="7039">
          <p15:clr>
            <a:srgbClr val="FBAE40"/>
          </p15:clr>
        </p15:guide>
        <p15:guide id="4" pos="7159">
          <p15:clr>
            <a:srgbClr val="FBAE40"/>
          </p15:clr>
        </p15:guide>
        <p15:guide id="5" pos="7344">
          <p15:clr>
            <a:srgbClr val="FBAE40"/>
          </p15:clr>
        </p15:guide>
        <p15:guide id="6" orient="horz" pos="3778">
          <p15:clr>
            <a:srgbClr val="FBAE40"/>
          </p15:clr>
        </p15:guide>
        <p15:guide id="7" orient="horz" pos="1033">
          <p15:clr>
            <a:srgbClr val="FBAE40"/>
          </p15:clr>
        </p15:guide>
        <p15:guide id="8" orient="horz" pos="432">
          <p15:clr>
            <a:srgbClr val="FBAE40"/>
          </p15:clr>
        </p15:guide>
        <p15:guide id="9" pos="2771">
          <p15:clr>
            <a:srgbClr val="FBAE40"/>
          </p15:clr>
        </p15:guide>
        <p15:guide id="10" pos="299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hart with Text – Option 3">
  <p:cSld name="Chart with Text – Option 3">
    <p:spTree>
      <p:nvGrpSpPr>
        <p:cNvPr id="1" name="Shape 290"/>
        <p:cNvGrpSpPr/>
        <p:nvPr/>
      </p:nvGrpSpPr>
      <p:grpSpPr>
        <a:xfrm>
          <a:off x="0" y="0"/>
          <a:ext cx="0" cy="0"/>
          <a:chOff x="0" y="0"/>
          <a:chExt cx="0" cy="0"/>
        </a:xfrm>
      </p:grpSpPr>
      <p:sp>
        <p:nvSpPr>
          <p:cNvPr id="291" name="Google Shape;291;p34"/>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292" name="Google Shape;292;p34"/>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293" name="Google Shape;293;p34"/>
          <p:cNvSpPr txBox="1">
            <a:spLocks noGrp="1"/>
          </p:cNvSpPr>
          <p:nvPr>
            <p:ph type="body" idx="1"/>
          </p:nvPr>
        </p:nvSpPr>
        <p:spPr>
          <a:xfrm>
            <a:off x="9020441" y="1645670"/>
            <a:ext cx="2638983" cy="4351338"/>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34"/>
          <p:cNvSpPr>
            <a:spLocks noGrp="1"/>
          </p:cNvSpPr>
          <p:nvPr>
            <p:ph type="chart" idx="2"/>
          </p:nvPr>
        </p:nvSpPr>
        <p:spPr>
          <a:xfrm>
            <a:off x="532583" y="1645672"/>
            <a:ext cx="3877796" cy="4351337"/>
          </a:xfrm>
          <a:prstGeom prst="rect">
            <a:avLst/>
          </a:prstGeom>
          <a:noFill/>
          <a:ln>
            <a:noFill/>
          </a:ln>
        </p:spPr>
        <p:txBody>
          <a:bodyPr spcFirstLastPara="1" wrap="square" lIns="0" tIns="0" rIns="0" bIns="0" anchor="t" anchorCtr="0">
            <a:normAutofit/>
          </a:bodyPr>
          <a:lstStyle>
            <a:lvl1pPr marR="0" lvl="0" algn="l" rtl="0">
              <a:lnSpc>
                <a:spcPct val="90000"/>
              </a:lnSpc>
              <a:spcBef>
                <a:spcPts val="1000"/>
              </a:spcBef>
              <a:spcAft>
                <a:spcPts val="0"/>
              </a:spcAft>
              <a:buClr>
                <a:srgbClr val="006241"/>
              </a:buClr>
              <a:buSzPts val="2400"/>
              <a:buFont typeface="Arial"/>
              <a:buChar char="•"/>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95" name="Google Shape;295;p34"/>
          <p:cNvSpPr>
            <a:spLocks noGrp="1"/>
          </p:cNvSpPr>
          <p:nvPr>
            <p:ph type="chart" idx="3"/>
          </p:nvPr>
        </p:nvSpPr>
        <p:spPr>
          <a:xfrm>
            <a:off x="4776511" y="1645672"/>
            <a:ext cx="3877796" cy="4351337"/>
          </a:xfrm>
          <a:prstGeom prst="rect">
            <a:avLst/>
          </a:prstGeom>
          <a:noFill/>
          <a:ln>
            <a:noFill/>
          </a:ln>
        </p:spPr>
        <p:txBody>
          <a:bodyPr spcFirstLastPara="1" wrap="square" lIns="0" tIns="0" rIns="0" bIns="0" anchor="t" anchorCtr="0">
            <a:normAutofit/>
          </a:bodyPr>
          <a:lstStyle>
            <a:lvl1pPr marR="0" lvl="0" algn="l" rtl="0">
              <a:lnSpc>
                <a:spcPct val="90000"/>
              </a:lnSpc>
              <a:spcBef>
                <a:spcPts val="1000"/>
              </a:spcBef>
              <a:spcAft>
                <a:spcPts val="0"/>
              </a:spcAft>
              <a:buClr>
                <a:srgbClr val="006241"/>
              </a:buClr>
              <a:buSzPts val="2400"/>
              <a:buFont typeface="Arial"/>
              <a:buChar char="•"/>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96" name="Google Shape;296;p34"/>
          <p:cNvSpPr txBox="1">
            <a:spLocks noGrp="1"/>
          </p:cNvSpPr>
          <p:nvPr>
            <p:ph type="title"/>
          </p:nvPr>
        </p:nvSpPr>
        <p:spPr>
          <a:xfrm>
            <a:off x="532580" y="474011"/>
            <a:ext cx="1064024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34"/>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298" name="Google Shape;298;p34"/>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299" name="Google Shape;299;p34"/>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00" name="Google Shape;300;p34"/>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39">
          <p15:clr>
            <a:srgbClr val="FBAE40"/>
          </p15:clr>
        </p15:guide>
        <p15:guide id="2" orient="horz" pos="4252">
          <p15:clr>
            <a:srgbClr val="FBAE40"/>
          </p15:clr>
        </p15:guide>
        <p15:guide id="3" pos="7159">
          <p15:clr>
            <a:srgbClr val="FBAE40"/>
          </p15:clr>
        </p15:guide>
        <p15:guide id="4" pos="7039">
          <p15:clr>
            <a:srgbClr val="FBAE40"/>
          </p15:clr>
        </p15:guide>
        <p15:guide id="5" pos="7344">
          <p15:clr>
            <a:srgbClr val="FBAE40"/>
          </p15:clr>
        </p15:guide>
        <p15:guide id="6" orient="horz" pos="3778">
          <p15:clr>
            <a:srgbClr val="FBAE40"/>
          </p15:clr>
        </p15:guide>
        <p15:guide id="7" orient="horz" pos="1033">
          <p15:clr>
            <a:srgbClr val="FBAE40"/>
          </p15:clr>
        </p15:guide>
        <p15:guide id="8" orient="horz" pos="432">
          <p15:clr>
            <a:srgbClr val="FBAE40"/>
          </p15:clr>
        </p15:guide>
        <p15:guide id="9" pos="2779">
          <p15:clr>
            <a:srgbClr val="FBAE40"/>
          </p15:clr>
        </p15:guide>
        <p15:guide id="10" pos="3007">
          <p15:clr>
            <a:srgbClr val="FBAE40"/>
          </p15:clr>
        </p15:guide>
        <p15:guide id="11" pos="5455">
          <p15:clr>
            <a:srgbClr val="FBAE40"/>
          </p15:clr>
        </p15:guide>
        <p15:guide id="12" pos="568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WOT Analysis">
  <p:cSld name="SWOT Analysis">
    <p:spTree>
      <p:nvGrpSpPr>
        <p:cNvPr id="1" name="Shape 301"/>
        <p:cNvGrpSpPr/>
        <p:nvPr/>
      </p:nvGrpSpPr>
      <p:grpSpPr>
        <a:xfrm>
          <a:off x="0" y="0"/>
          <a:ext cx="0" cy="0"/>
          <a:chOff x="0" y="0"/>
          <a:chExt cx="0" cy="0"/>
        </a:xfrm>
      </p:grpSpPr>
      <p:sp>
        <p:nvSpPr>
          <p:cNvPr id="302" name="Google Shape;302;p35"/>
          <p:cNvSpPr txBox="1">
            <a:spLocks noGrp="1"/>
          </p:cNvSpPr>
          <p:nvPr>
            <p:ph type="title"/>
          </p:nvPr>
        </p:nvSpPr>
        <p:spPr>
          <a:xfrm>
            <a:off x="536361" y="476722"/>
            <a:ext cx="1063646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35"/>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304" name="Google Shape;304;p35"/>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305" name="Google Shape;305;p35"/>
          <p:cNvSpPr txBox="1">
            <a:spLocks noGrp="1"/>
          </p:cNvSpPr>
          <p:nvPr>
            <p:ph type="body" idx="1"/>
          </p:nvPr>
        </p:nvSpPr>
        <p:spPr>
          <a:xfrm>
            <a:off x="557927" y="2873929"/>
            <a:ext cx="2358264" cy="312364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2000"/>
              <a:buNone/>
              <a:defRPr sz="2000">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35"/>
          <p:cNvSpPr txBox="1">
            <a:spLocks noGrp="1"/>
          </p:cNvSpPr>
          <p:nvPr>
            <p:ph type="body" idx="2"/>
          </p:nvPr>
        </p:nvSpPr>
        <p:spPr>
          <a:xfrm>
            <a:off x="3471073" y="2873929"/>
            <a:ext cx="2358267" cy="312364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2000"/>
              <a:buNone/>
              <a:defRPr sz="2000">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35"/>
          <p:cNvSpPr txBox="1">
            <a:spLocks noGrp="1"/>
          </p:cNvSpPr>
          <p:nvPr>
            <p:ph type="body" idx="3"/>
          </p:nvPr>
        </p:nvSpPr>
        <p:spPr>
          <a:xfrm>
            <a:off x="6384221" y="2873929"/>
            <a:ext cx="2358267" cy="312364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2000"/>
              <a:buNone/>
              <a:defRPr sz="2000">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35"/>
          <p:cNvSpPr txBox="1">
            <a:spLocks noGrp="1"/>
          </p:cNvSpPr>
          <p:nvPr>
            <p:ph type="body" idx="4"/>
          </p:nvPr>
        </p:nvSpPr>
        <p:spPr>
          <a:xfrm>
            <a:off x="9297372" y="2878143"/>
            <a:ext cx="2358269" cy="311943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2000"/>
              <a:buNone/>
              <a:defRPr sz="2000">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35"/>
          <p:cNvSpPr txBox="1">
            <a:spLocks noGrp="1"/>
          </p:cNvSpPr>
          <p:nvPr>
            <p:ph type="body" idx="5"/>
          </p:nvPr>
        </p:nvSpPr>
        <p:spPr>
          <a:xfrm>
            <a:off x="557927" y="1985741"/>
            <a:ext cx="2358268" cy="61490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2600"/>
              <a:buNone/>
              <a:defRPr sz="2600" b="1" i="0">
                <a:solidFill>
                  <a:schemeClr val="accen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35"/>
          <p:cNvSpPr txBox="1">
            <a:spLocks noGrp="1"/>
          </p:cNvSpPr>
          <p:nvPr>
            <p:ph type="body" idx="6"/>
          </p:nvPr>
        </p:nvSpPr>
        <p:spPr>
          <a:xfrm>
            <a:off x="3465419" y="1985741"/>
            <a:ext cx="2358268" cy="61490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2600"/>
              <a:buNone/>
              <a:defRPr sz="2600" b="1" i="0">
                <a:solidFill>
                  <a:schemeClr val="accent3"/>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35"/>
          <p:cNvSpPr txBox="1">
            <a:spLocks noGrp="1"/>
          </p:cNvSpPr>
          <p:nvPr>
            <p:ph type="body" idx="7"/>
          </p:nvPr>
        </p:nvSpPr>
        <p:spPr>
          <a:xfrm>
            <a:off x="6372911" y="1990853"/>
            <a:ext cx="2358268" cy="60471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2600"/>
              <a:buNone/>
              <a:defRPr sz="2600" b="1" i="0">
                <a:solidFill>
                  <a:schemeClr val="accent4"/>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35"/>
          <p:cNvSpPr txBox="1">
            <a:spLocks noGrp="1"/>
          </p:cNvSpPr>
          <p:nvPr>
            <p:ph type="body" idx="8"/>
          </p:nvPr>
        </p:nvSpPr>
        <p:spPr>
          <a:xfrm>
            <a:off x="9280402" y="1988619"/>
            <a:ext cx="2378201" cy="60694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2600"/>
              <a:buNone/>
              <a:defRPr sz="2600" b="1" i="0">
                <a:solidFill>
                  <a:schemeClr val="accent5"/>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13" name="Google Shape;313;p35"/>
          <p:cNvCxnSpPr/>
          <p:nvPr/>
        </p:nvCxnSpPr>
        <p:spPr>
          <a:xfrm>
            <a:off x="3201425" y="1985741"/>
            <a:ext cx="0" cy="4011834"/>
          </a:xfrm>
          <a:prstGeom prst="straightConnector1">
            <a:avLst/>
          </a:prstGeom>
          <a:noFill/>
          <a:ln w="12700" cap="flat" cmpd="sng">
            <a:solidFill>
              <a:schemeClr val="accent1"/>
            </a:solidFill>
            <a:prstDash val="solid"/>
            <a:miter lim="800000"/>
            <a:headEnd type="none" w="sm" len="sm"/>
            <a:tailEnd type="none" w="sm" len="sm"/>
          </a:ln>
        </p:spPr>
      </p:cxnSp>
      <p:cxnSp>
        <p:nvCxnSpPr>
          <p:cNvPr id="314" name="Google Shape;314;p35"/>
          <p:cNvCxnSpPr/>
          <p:nvPr/>
        </p:nvCxnSpPr>
        <p:spPr>
          <a:xfrm>
            <a:off x="6096000" y="1985741"/>
            <a:ext cx="8965" cy="4011834"/>
          </a:xfrm>
          <a:prstGeom prst="straightConnector1">
            <a:avLst/>
          </a:prstGeom>
          <a:noFill/>
          <a:ln w="12700" cap="flat" cmpd="sng">
            <a:solidFill>
              <a:schemeClr val="accent1"/>
            </a:solidFill>
            <a:prstDash val="solid"/>
            <a:miter lim="800000"/>
            <a:headEnd type="none" w="sm" len="sm"/>
            <a:tailEnd type="none" w="sm" len="sm"/>
          </a:ln>
        </p:spPr>
      </p:cxnSp>
      <p:cxnSp>
        <p:nvCxnSpPr>
          <p:cNvPr id="315" name="Google Shape;315;p35"/>
          <p:cNvCxnSpPr/>
          <p:nvPr/>
        </p:nvCxnSpPr>
        <p:spPr>
          <a:xfrm>
            <a:off x="9005224" y="1985741"/>
            <a:ext cx="0" cy="4011834"/>
          </a:xfrm>
          <a:prstGeom prst="straightConnector1">
            <a:avLst/>
          </a:prstGeom>
          <a:noFill/>
          <a:ln w="12700" cap="flat" cmpd="sng">
            <a:solidFill>
              <a:schemeClr val="accent1"/>
            </a:solidFill>
            <a:prstDash val="solid"/>
            <a:miter lim="800000"/>
            <a:headEnd type="none" w="sm" len="sm"/>
            <a:tailEnd type="none" w="sm" len="sm"/>
          </a:ln>
        </p:spPr>
      </p:cxnSp>
      <p:sp>
        <p:nvSpPr>
          <p:cNvPr id="316" name="Google Shape;316;p35"/>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317" name="Google Shape;317;p35"/>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318" name="Google Shape;318;p35"/>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19" name="Google Shape;319;p35"/>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4015">
          <p15:clr>
            <a:srgbClr val="FBAE40"/>
          </p15:clr>
        </p15:guide>
        <p15:guide id="2" orient="horz" pos="1813">
          <p15:clr>
            <a:srgbClr val="FBAE40"/>
          </p15:clr>
        </p15:guide>
        <p15:guide id="3" pos="339">
          <p15:clr>
            <a:srgbClr val="FBAE40"/>
          </p15:clr>
        </p15:guide>
        <p15:guide id="4" pos="7159">
          <p15:clr>
            <a:srgbClr val="FBAE40"/>
          </p15:clr>
        </p15:guide>
        <p15:guide id="5" pos="7039">
          <p15:clr>
            <a:srgbClr val="FBAE40"/>
          </p15:clr>
        </p15:guide>
        <p15:guide id="6" pos="7344">
          <p15:clr>
            <a:srgbClr val="FBAE40"/>
          </p15:clr>
        </p15:guide>
        <p15:guide id="7" orient="horz" pos="432">
          <p15:clr>
            <a:srgbClr val="FBAE40"/>
          </p15:clr>
        </p15:guide>
        <p15:guide id="8" orient="horz" pos="3778">
          <p15:clr>
            <a:srgbClr val="FBAE40"/>
          </p15:clr>
        </p15:guide>
        <p15:guide id="9" orient="horz" pos="1635">
          <p15:clr>
            <a:srgbClr val="FBAE40"/>
          </p15:clr>
        </p15:guide>
        <p15:guide id="10" orient="horz" pos="1254">
          <p15:clr>
            <a:srgbClr val="FBAE40"/>
          </p15:clr>
        </p15:guide>
        <p15:guide id="11" orient="horz" pos="4252">
          <p15:clr>
            <a:srgbClr val="FBAE40"/>
          </p15:clr>
        </p15:guide>
        <p15:guide id="12" pos="1839">
          <p15:clr>
            <a:srgbClr val="FBAE40"/>
          </p15:clr>
        </p15:guide>
        <p15:guide id="13" pos="2185">
          <p15:clr>
            <a:srgbClr val="FBAE40"/>
          </p15:clr>
        </p15:guide>
        <p15:guide id="14" pos="3668">
          <p15:clr>
            <a:srgbClr val="FBAE40"/>
          </p15:clr>
        </p15:guide>
        <p15:guide id="15" pos="5507">
          <p15:clr>
            <a:srgbClr val="FBAE40"/>
          </p15:clr>
        </p15:guide>
        <p15:guide id="16" pos="584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8"/>
        <p:cNvGrpSpPr/>
        <p:nvPr/>
      </p:nvGrpSpPr>
      <p:grpSpPr>
        <a:xfrm>
          <a:off x="0" y="0"/>
          <a:ext cx="0" cy="0"/>
          <a:chOff x="0" y="0"/>
          <a:chExt cx="0" cy="0"/>
        </a:xfrm>
      </p:grpSpPr>
      <p:sp>
        <p:nvSpPr>
          <p:cNvPr id="29" name="Google Shape;29;p9"/>
          <p:cNvSpPr txBox="1">
            <a:spLocks noGrp="1"/>
          </p:cNvSpPr>
          <p:nvPr>
            <p:ph type="body" idx="1"/>
          </p:nvPr>
        </p:nvSpPr>
        <p:spPr>
          <a:xfrm>
            <a:off x="536361" y="1645670"/>
            <a:ext cx="11119283" cy="4351338"/>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SzPts val="2400"/>
              <a:buChar char="•"/>
              <a:defRPr>
                <a:latin typeface="Proxima Nova"/>
                <a:ea typeface="Proxima Nova"/>
                <a:cs typeface="Proxima Nova"/>
                <a:sym typeface="Proxima Nova"/>
              </a:defRPr>
            </a:lvl1pPr>
            <a:lvl2pPr marL="914400" lvl="1" indent="-355600" algn="l">
              <a:lnSpc>
                <a:spcPct val="100000"/>
              </a:lnSpc>
              <a:spcBef>
                <a:spcPts val="500"/>
              </a:spcBef>
              <a:spcAft>
                <a:spcPts val="0"/>
              </a:spcAft>
              <a:buSzPts val="2000"/>
              <a:buChar char="•"/>
              <a:defRPr>
                <a:latin typeface="Proxima Nova"/>
                <a:ea typeface="Proxima Nova"/>
                <a:cs typeface="Proxima Nova"/>
                <a:sym typeface="Proxima Nova"/>
              </a:defRPr>
            </a:lvl2pPr>
            <a:lvl3pPr marL="1371600" lvl="2" indent="-342900" algn="l">
              <a:lnSpc>
                <a:spcPct val="100000"/>
              </a:lnSpc>
              <a:spcBef>
                <a:spcPts val="500"/>
              </a:spcBef>
              <a:spcAft>
                <a:spcPts val="0"/>
              </a:spcAft>
              <a:buSzPts val="1800"/>
              <a:buChar char="•"/>
              <a:defRPr>
                <a:latin typeface="Proxima Nova"/>
                <a:ea typeface="Proxima Nova"/>
                <a:cs typeface="Proxima Nova"/>
                <a:sym typeface="Proxima Nova"/>
              </a:defRPr>
            </a:lvl3pPr>
            <a:lvl4pPr marL="1828800" lvl="3" indent="-330200" algn="l">
              <a:lnSpc>
                <a:spcPct val="100000"/>
              </a:lnSpc>
              <a:spcBef>
                <a:spcPts val="500"/>
              </a:spcBef>
              <a:spcAft>
                <a:spcPts val="0"/>
              </a:spcAft>
              <a:buSzPts val="1600"/>
              <a:buChar char="•"/>
              <a:defRPr>
                <a:latin typeface="Proxima Nova"/>
                <a:ea typeface="Proxima Nova"/>
                <a:cs typeface="Proxima Nova"/>
                <a:sym typeface="Proxima Nova"/>
              </a:defRPr>
            </a:lvl4pPr>
            <a:lvl5pPr marL="2286000" lvl="4" indent="-330200" algn="l">
              <a:lnSpc>
                <a:spcPct val="100000"/>
              </a:lnSpc>
              <a:spcBef>
                <a:spcPts val="500"/>
              </a:spcBef>
              <a:spcAft>
                <a:spcPts val="0"/>
              </a:spcAft>
              <a:buSzPts val="1600"/>
              <a:buChar char="•"/>
              <a:defRPr>
                <a:latin typeface="Proxima Nova"/>
                <a:ea typeface="Proxima Nova"/>
                <a:cs typeface="Proxima Nova"/>
                <a:sym typeface="Proxima Nov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9"/>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32" name="Google Shape;32;p9"/>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33" name="Google Shape;33;p9"/>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34" name="Google Shape;34;p9"/>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35" name="Google Shape;35;p9"/>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6" name="Google Shape;36;p9"/>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7159">
          <p15:clr>
            <a:srgbClr val="FBAE40"/>
          </p15:clr>
        </p15:guide>
        <p15:guide id="2" orient="horz" pos="436">
          <p15:clr>
            <a:srgbClr val="FBAE40"/>
          </p15:clr>
        </p15:guide>
        <p15:guide id="3" pos="339">
          <p15:clr>
            <a:srgbClr val="FBAE40"/>
          </p15:clr>
        </p15:guide>
        <p15:guide id="4" pos="7344">
          <p15:clr>
            <a:srgbClr val="FBAE40"/>
          </p15:clr>
        </p15:guide>
        <p15:guide id="5" orient="horz" pos="1033">
          <p15:clr>
            <a:srgbClr val="FBAE40"/>
          </p15:clr>
        </p15:guide>
        <p15:guide id="6" orient="horz" pos="3778">
          <p15:clr>
            <a:srgbClr val="FBAE40"/>
          </p15:clr>
        </p15:guide>
        <p15:guide id="7" orient="horz" pos="4252">
          <p15:clr>
            <a:srgbClr val="FBAE40"/>
          </p15:clr>
        </p15:guide>
        <p15:guide id="8" pos="70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EST Analysis">
  <p:cSld name="PEST Analysis">
    <p:spTree>
      <p:nvGrpSpPr>
        <p:cNvPr id="1" name="Shape 320"/>
        <p:cNvGrpSpPr/>
        <p:nvPr/>
      </p:nvGrpSpPr>
      <p:grpSpPr>
        <a:xfrm>
          <a:off x="0" y="0"/>
          <a:ext cx="0" cy="0"/>
          <a:chOff x="0" y="0"/>
          <a:chExt cx="0" cy="0"/>
        </a:xfrm>
      </p:grpSpPr>
      <p:sp>
        <p:nvSpPr>
          <p:cNvPr id="321" name="Google Shape;321;p36"/>
          <p:cNvSpPr txBox="1">
            <a:spLocks noGrp="1"/>
          </p:cNvSpPr>
          <p:nvPr>
            <p:ph type="title"/>
          </p:nvPr>
        </p:nvSpPr>
        <p:spPr>
          <a:xfrm>
            <a:off x="536361" y="476722"/>
            <a:ext cx="9259723"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2" name="Google Shape;322;p36"/>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323" name="Google Shape;323;p36"/>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324" name="Google Shape;324;p36"/>
          <p:cNvSpPr txBox="1">
            <a:spLocks noGrp="1"/>
          </p:cNvSpPr>
          <p:nvPr>
            <p:ph type="body" idx="1"/>
          </p:nvPr>
        </p:nvSpPr>
        <p:spPr>
          <a:xfrm>
            <a:off x="3328089" y="1882464"/>
            <a:ext cx="8327553" cy="7685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36"/>
          <p:cNvSpPr txBox="1">
            <a:spLocks noGrp="1"/>
          </p:cNvSpPr>
          <p:nvPr>
            <p:ph type="body" idx="2"/>
          </p:nvPr>
        </p:nvSpPr>
        <p:spPr>
          <a:xfrm>
            <a:off x="557927" y="1887429"/>
            <a:ext cx="2432408" cy="768545"/>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SzPts val="2800"/>
              <a:buNone/>
              <a:defRPr sz="2800" b="1" i="0">
                <a:solidFill>
                  <a:schemeClr val="accen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36"/>
          <p:cNvSpPr txBox="1">
            <a:spLocks noGrp="1"/>
          </p:cNvSpPr>
          <p:nvPr>
            <p:ph type="body" idx="3"/>
          </p:nvPr>
        </p:nvSpPr>
        <p:spPr>
          <a:xfrm>
            <a:off x="557927" y="3031847"/>
            <a:ext cx="2432408" cy="768545"/>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SzPts val="2800"/>
              <a:buNone/>
              <a:defRPr sz="2800" b="1" i="0">
                <a:solidFill>
                  <a:schemeClr val="accent3"/>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36"/>
          <p:cNvSpPr txBox="1">
            <a:spLocks noGrp="1"/>
          </p:cNvSpPr>
          <p:nvPr>
            <p:ph type="body" idx="4"/>
          </p:nvPr>
        </p:nvSpPr>
        <p:spPr>
          <a:xfrm>
            <a:off x="557927" y="4176265"/>
            <a:ext cx="2432408" cy="768545"/>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SzPts val="2800"/>
              <a:buNone/>
              <a:defRPr sz="2800" b="1" i="0">
                <a:solidFill>
                  <a:schemeClr val="accent4"/>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36"/>
          <p:cNvSpPr txBox="1">
            <a:spLocks noGrp="1"/>
          </p:cNvSpPr>
          <p:nvPr>
            <p:ph type="body" idx="5"/>
          </p:nvPr>
        </p:nvSpPr>
        <p:spPr>
          <a:xfrm>
            <a:off x="536360" y="5320684"/>
            <a:ext cx="2432408" cy="768545"/>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SzPts val="2800"/>
              <a:buNone/>
              <a:defRPr sz="2800" b="1" i="0">
                <a:solidFill>
                  <a:schemeClr val="accent5"/>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29" name="Google Shape;329;p36"/>
          <p:cNvCxnSpPr/>
          <p:nvPr/>
        </p:nvCxnSpPr>
        <p:spPr>
          <a:xfrm rot="10800000">
            <a:off x="557927" y="2847664"/>
            <a:ext cx="11097712" cy="0"/>
          </a:xfrm>
          <a:prstGeom prst="straightConnector1">
            <a:avLst/>
          </a:prstGeom>
          <a:noFill/>
          <a:ln w="12700" cap="flat" cmpd="sng">
            <a:solidFill>
              <a:schemeClr val="accent1"/>
            </a:solidFill>
            <a:prstDash val="solid"/>
            <a:miter lim="800000"/>
            <a:headEnd type="none" w="sm" len="sm"/>
            <a:tailEnd type="none" w="sm" len="sm"/>
          </a:ln>
        </p:spPr>
      </p:cxnSp>
      <p:cxnSp>
        <p:nvCxnSpPr>
          <p:cNvPr id="330" name="Google Shape;330;p36"/>
          <p:cNvCxnSpPr/>
          <p:nvPr/>
        </p:nvCxnSpPr>
        <p:spPr>
          <a:xfrm rot="10800000">
            <a:off x="557927" y="3999957"/>
            <a:ext cx="11097712" cy="0"/>
          </a:xfrm>
          <a:prstGeom prst="straightConnector1">
            <a:avLst/>
          </a:prstGeom>
          <a:noFill/>
          <a:ln w="12700" cap="flat" cmpd="sng">
            <a:solidFill>
              <a:schemeClr val="accent1"/>
            </a:solidFill>
            <a:prstDash val="solid"/>
            <a:miter lim="800000"/>
            <a:headEnd type="none" w="sm" len="sm"/>
            <a:tailEnd type="none" w="sm" len="sm"/>
          </a:ln>
        </p:spPr>
      </p:cxnSp>
      <p:cxnSp>
        <p:nvCxnSpPr>
          <p:cNvPr id="331" name="Google Shape;331;p36"/>
          <p:cNvCxnSpPr/>
          <p:nvPr/>
        </p:nvCxnSpPr>
        <p:spPr>
          <a:xfrm rot="10800000">
            <a:off x="557927" y="5137381"/>
            <a:ext cx="11097712" cy="0"/>
          </a:xfrm>
          <a:prstGeom prst="straightConnector1">
            <a:avLst/>
          </a:prstGeom>
          <a:noFill/>
          <a:ln w="12700" cap="flat" cmpd="sng">
            <a:solidFill>
              <a:schemeClr val="accent1"/>
            </a:solidFill>
            <a:prstDash val="solid"/>
            <a:miter lim="800000"/>
            <a:headEnd type="none" w="sm" len="sm"/>
            <a:tailEnd type="none" w="sm" len="sm"/>
          </a:ln>
        </p:spPr>
      </p:cxnSp>
      <p:sp>
        <p:nvSpPr>
          <p:cNvPr id="332" name="Google Shape;332;p36"/>
          <p:cNvSpPr txBox="1">
            <a:spLocks noGrp="1"/>
          </p:cNvSpPr>
          <p:nvPr>
            <p:ph type="body" idx="6"/>
          </p:nvPr>
        </p:nvSpPr>
        <p:spPr>
          <a:xfrm>
            <a:off x="3328089" y="3034757"/>
            <a:ext cx="8327553" cy="7685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36"/>
          <p:cNvSpPr txBox="1">
            <a:spLocks noGrp="1"/>
          </p:cNvSpPr>
          <p:nvPr>
            <p:ph type="body" idx="7"/>
          </p:nvPr>
        </p:nvSpPr>
        <p:spPr>
          <a:xfrm>
            <a:off x="3328089" y="4179906"/>
            <a:ext cx="8327553" cy="7685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36"/>
          <p:cNvSpPr txBox="1">
            <a:spLocks noGrp="1"/>
          </p:cNvSpPr>
          <p:nvPr>
            <p:ph type="body" idx="8"/>
          </p:nvPr>
        </p:nvSpPr>
        <p:spPr>
          <a:xfrm>
            <a:off x="3328089" y="5329959"/>
            <a:ext cx="8327553" cy="7685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36"/>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336" name="Google Shape;336;p36"/>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337" name="Google Shape;337;p36"/>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38" name="Google Shape;338;p36"/>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7039">
          <p15:clr>
            <a:srgbClr val="FBAE40"/>
          </p15:clr>
        </p15:guide>
        <p15:guide id="2" orient="horz" pos="3837">
          <p15:clr>
            <a:srgbClr val="FBAE40"/>
          </p15:clr>
        </p15:guide>
        <p15:guide id="3" pos="7159">
          <p15:clr>
            <a:srgbClr val="FBAE40"/>
          </p15:clr>
        </p15:guide>
        <p15:guide id="4" pos="339">
          <p15:clr>
            <a:srgbClr val="FBAE40"/>
          </p15:clr>
        </p15:guide>
        <p15:guide id="5" pos="1880">
          <p15:clr>
            <a:srgbClr val="FBAE40"/>
          </p15:clr>
        </p15:guide>
        <p15:guide id="6" pos="2092">
          <p15:clr>
            <a:srgbClr val="FBAE40"/>
          </p15:clr>
        </p15:guide>
        <p15:guide id="7" pos="7344">
          <p15:clr>
            <a:srgbClr val="FBAE40"/>
          </p15:clr>
        </p15:guide>
        <p15:guide id="8" orient="horz" pos="3354">
          <p15:clr>
            <a:srgbClr val="FBAE40"/>
          </p15:clr>
        </p15:guide>
        <p15:guide id="9" orient="horz" pos="3117">
          <p15:clr>
            <a:srgbClr val="FBAE40"/>
          </p15:clr>
        </p15:guide>
        <p15:guide id="10" orient="horz" pos="2634">
          <p15:clr>
            <a:srgbClr val="FBAE40"/>
          </p15:clr>
        </p15:guide>
        <p15:guide id="11" orient="horz" pos="2397">
          <p15:clr>
            <a:srgbClr val="FBAE40"/>
          </p15:clr>
        </p15:guide>
        <p15:guide id="12" orient="horz" pos="1906">
          <p15:clr>
            <a:srgbClr val="FBAE40"/>
          </p15:clr>
        </p15:guide>
        <p15:guide id="13" orient="horz" pos="1677">
          <p15:clr>
            <a:srgbClr val="FBAE40"/>
          </p15:clr>
        </p15:guide>
        <p15:guide id="14" orient="horz" pos="1186">
          <p15:clr>
            <a:srgbClr val="FBAE40"/>
          </p15:clr>
        </p15:guide>
        <p15:guide id="15" orient="horz" pos="432">
          <p15:clr>
            <a:srgbClr val="FBAE40"/>
          </p15:clr>
        </p15:guide>
        <p15:guide id="16" orient="horz" pos="42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Gantt Chart">
  <p:cSld name="Gantt Chart">
    <p:spTree>
      <p:nvGrpSpPr>
        <p:cNvPr id="1" name="Shape 339"/>
        <p:cNvGrpSpPr/>
        <p:nvPr/>
      </p:nvGrpSpPr>
      <p:grpSpPr>
        <a:xfrm>
          <a:off x="0" y="0"/>
          <a:ext cx="0" cy="0"/>
          <a:chOff x="0" y="0"/>
          <a:chExt cx="0" cy="0"/>
        </a:xfrm>
      </p:grpSpPr>
      <p:graphicFrame>
        <p:nvGraphicFramePr>
          <p:cNvPr id="340" name="Google Shape;340;p37"/>
          <p:cNvGraphicFramePr/>
          <p:nvPr/>
        </p:nvGraphicFramePr>
        <p:xfrm>
          <a:off x="817760" y="1531933"/>
          <a:ext cx="3000000" cy="3000000"/>
        </p:xfrm>
        <a:graphic>
          <a:graphicData uri="http://schemas.openxmlformats.org/drawingml/2006/table">
            <a:tbl>
              <a:tblPr>
                <a:noFill/>
                <a:tableStyleId>{33C9C613-3A3D-4A27-9F59-AFEE0224FFC2}</a:tableStyleId>
              </a:tblPr>
              <a:tblGrid>
                <a:gridCol w="1035100">
                  <a:extLst>
                    <a:ext uri="{9D8B030D-6E8A-4147-A177-3AD203B41FA5}">
                      <a16:colId xmlns:a16="http://schemas.microsoft.com/office/drawing/2014/main" val="20000"/>
                    </a:ext>
                  </a:extLst>
                </a:gridCol>
                <a:gridCol w="816900">
                  <a:extLst>
                    <a:ext uri="{9D8B030D-6E8A-4147-A177-3AD203B41FA5}">
                      <a16:colId xmlns:a16="http://schemas.microsoft.com/office/drawing/2014/main" val="20001"/>
                    </a:ext>
                  </a:extLst>
                </a:gridCol>
                <a:gridCol w="816900">
                  <a:extLst>
                    <a:ext uri="{9D8B030D-6E8A-4147-A177-3AD203B41FA5}">
                      <a16:colId xmlns:a16="http://schemas.microsoft.com/office/drawing/2014/main" val="20002"/>
                    </a:ext>
                  </a:extLst>
                </a:gridCol>
                <a:gridCol w="816900">
                  <a:extLst>
                    <a:ext uri="{9D8B030D-6E8A-4147-A177-3AD203B41FA5}">
                      <a16:colId xmlns:a16="http://schemas.microsoft.com/office/drawing/2014/main" val="20003"/>
                    </a:ext>
                  </a:extLst>
                </a:gridCol>
                <a:gridCol w="816900">
                  <a:extLst>
                    <a:ext uri="{9D8B030D-6E8A-4147-A177-3AD203B41FA5}">
                      <a16:colId xmlns:a16="http://schemas.microsoft.com/office/drawing/2014/main" val="20004"/>
                    </a:ext>
                  </a:extLst>
                </a:gridCol>
                <a:gridCol w="816900">
                  <a:extLst>
                    <a:ext uri="{9D8B030D-6E8A-4147-A177-3AD203B41FA5}">
                      <a16:colId xmlns:a16="http://schemas.microsoft.com/office/drawing/2014/main" val="20005"/>
                    </a:ext>
                  </a:extLst>
                </a:gridCol>
                <a:gridCol w="816900">
                  <a:extLst>
                    <a:ext uri="{9D8B030D-6E8A-4147-A177-3AD203B41FA5}">
                      <a16:colId xmlns:a16="http://schemas.microsoft.com/office/drawing/2014/main" val="20006"/>
                    </a:ext>
                  </a:extLst>
                </a:gridCol>
                <a:gridCol w="816900">
                  <a:extLst>
                    <a:ext uri="{9D8B030D-6E8A-4147-A177-3AD203B41FA5}">
                      <a16:colId xmlns:a16="http://schemas.microsoft.com/office/drawing/2014/main" val="20007"/>
                    </a:ext>
                  </a:extLst>
                </a:gridCol>
                <a:gridCol w="816900">
                  <a:extLst>
                    <a:ext uri="{9D8B030D-6E8A-4147-A177-3AD203B41FA5}">
                      <a16:colId xmlns:a16="http://schemas.microsoft.com/office/drawing/2014/main" val="20008"/>
                    </a:ext>
                  </a:extLst>
                </a:gridCol>
                <a:gridCol w="816900">
                  <a:extLst>
                    <a:ext uri="{9D8B030D-6E8A-4147-A177-3AD203B41FA5}">
                      <a16:colId xmlns:a16="http://schemas.microsoft.com/office/drawing/2014/main" val="20009"/>
                    </a:ext>
                  </a:extLst>
                </a:gridCol>
                <a:gridCol w="816900">
                  <a:extLst>
                    <a:ext uri="{9D8B030D-6E8A-4147-A177-3AD203B41FA5}">
                      <a16:colId xmlns:a16="http://schemas.microsoft.com/office/drawing/2014/main" val="20010"/>
                    </a:ext>
                  </a:extLst>
                </a:gridCol>
                <a:gridCol w="816900">
                  <a:extLst>
                    <a:ext uri="{9D8B030D-6E8A-4147-A177-3AD203B41FA5}">
                      <a16:colId xmlns:a16="http://schemas.microsoft.com/office/drawing/2014/main" val="20011"/>
                    </a:ext>
                  </a:extLst>
                </a:gridCol>
                <a:gridCol w="816900">
                  <a:extLst>
                    <a:ext uri="{9D8B030D-6E8A-4147-A177-3AD203B41FA5}">
                      <a16:colId xmlns:a16="http://schemas.microsoft.com/office/drawing/2014/main" val="20012"/>
                    </a:ext>
                  </a:extLst>
                </a:gridCol>
              </a:tblGrid>
              <a:tr h="618325">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Jan</a:t>
                      </a:r>
                      <a:endParaRPr/>
                    </a:p>
                  </a:txBody>
                  <a:tcPr marL="91450" marR="91450" marT="45725" marB="45725">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Feb</a:t>
                      </a:r>
                      <a:endParaRPr/>
                    </a:p>
                  </a:txBody>
                  <a:tcPr marL="91450" marR="91450" marT="45725" marB="45725">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Mar</a:t>
                      </a:r>
                      <a:endParaRPr/>
                    </a:p>
                  </a:txBody>
                  <a:tcPr marL="91450" marR="91450" marT="45725" marB="45725">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Apr</a:t>
                      </a:r>
                      <a:endParaRPr/>
                    </a:p>
                  </a:txBody>
                  <a:tcPr marL="91450" marR="91450" marT="45725" marB="45725">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May</a:t>
                      </a:r>
                      <a:endParaRPr/>
                    </a:p>
                  </a:txBody>
                  <a:tcPr marL="91450" marR="91450" marT="45725" marB="45725">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Jun</a:t>
                      </a:r>
                      <a:endParaRPr/>
                    </a:p>
                  </a:txBody>
                  <a:tcPr marL="91450" marR="91450" marT="45725" marB="45725">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Jul</a:t>
                      </a:r>
                      <a:endParaRPr/>
                    </a:p>
                  </a:txBody>
                  <a:tcPr marL="91450" marR="91450" marT="45725" marB="45725">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Aug</a:t>
                      </a:r>
                      <a:endParaRPr/>
                    </a:p>
                  </a:txBody>
                  <a:tcPr marL="91450" marR="91450" marT="45725" marB="45725">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Sep</a:t>
                      </a:r>
                      <a:endParaRPr/>
                    </a:p>
                  </a:txBody>
                  <a:tcPr marL="91450" marR="91450" marT="45725" marB="45725">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Oct</a:t>
                      </a:r>
                      <a:endParaRPr/>
                    </a:p>
                  </a:txBody>
                  <a:tcPr marL="91450" marR="91450" marT="45725" marB="45725">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Nov</a:t>
                      </a:r>
                      <a:endParaRPr/>
                    </a:p>
                  </a:txBody>
                  <a:tcPr marL="91450" marR="91450" marT="45725" marB="45725">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Proxima Nova"/>
                          <a:ea typeface="Proxima Nova"/>
                          <a:cs typeface="Proxima Nova"/>
                          <a:sym typeface="Proxima Nova"/>
                        </a:rPr>
                        <a:t>Dec</a:t>
                      </a:r>
                      <a:endParaRPr/>
                    </a:p>
                  </a:txBody>
                  <a:tcPr marL="91450" marR="91450" marT="45725" marB="45725">
                    <a:lnL w="12700" cap="flat" cmpd="sng">
                      <a:solidFill>
                        <a:srgbClr val="F2F2F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051425">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12700" cap="flat" cmpd="sng">
                      <a:solidFill>
                        <a:srgbClr val="F2F2F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Proxima Nova"/>
                        <a:ea typeface="Proxima Nova"/>
                        <a:cs typeface="Proxima Nova"/>
                        <a:sym typeface="Proxima Nova"/>
                      </a:endParaRPr>
                    </a:p>
                  </a:txBody>
                  <a:tcPr marL="91450" marR="91450" marT="45725" marB="45725" anchor="ctr">
                    <a:lnL w="12700" cap="flat" cmpd="sng">
                      <a:solidFill>
                        <a:srgbClr val="F2F2F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41" name="Google Shape;341;p37"/>
          <p:cNvSpPr txBox="1">
            <a:spLocks noGrp="1"/>
          </p:cNvSpPr>
          <p:nvPr>
            <p:ph type="title"/>
          </p:nvPr>
        </p:nvSpPr>
        <p:spPr>
          <a:xfrm>
            <a:off x="536360" y="495867"/>
            <a:ext cx="10638053"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2" name="Google Shape;342;p37"/>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343" name="Google Shape;343;p37"/>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344" name="Google Shape;344;p37"/>
          <p:cNvSpPr txBox="1">
            <a:spLocks noGrp="1"/>
          </p:cNvSpPr>
          <p:nvPr>
            <p:ph type="body" idx="1"/>
          </p:nvPr>
        </p:nvSpPr>
        <p:spPr>
          <a:xfrm>
            <a:off x="536359" y="2009908"/>
            <a:ext cx="711200" cy="2567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600"/>
              <a:buNone/>
              <a:defRPr sz="1600" b="1">
                <a:solidFill>
                  <a:srgbClr val="00624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37"/>
          <p:cNvSpPr txBox="1">
            <a:spLocks noGrp="1"/>
          </p:cNvSpPr>
          <p:nvPr>
            <p:ph type="body" idx="2"/>
          </p:nvPr>
        </p:nvSpPr>
        <p:spPr>
          <a:xfrm>
            <a:off x="2081565" y="3052038"/>
            <a:ext cx="3910361" cy="256734"/>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37"/>
          <p:cNvSpPr txBox="1">
            <a:spLocks noGrp="1"/>
          </p:cNvSpPr>
          <p:nvPr>
            <p:ph type="body" idx="3"/>
          </p:nvPr>
        </p:nvSpPr>
        <p:spPr>
          <a:xfrm>
            <a:off x="536359" y="2531360"/>
            <a:ext cx="711200" cy="2567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600"/>
              <a:buNone/>
              <a:defRPr sz="1600" b="1">
                <a:solidFill>
                  <a:srgbClr val="00624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37"/>
          <p:cNvSpPr txBox="1">
            <a:spLocks noGrp="1"/>
          </p:cNvSpPr>
          <p:nvPr>
            <p:ph type="body" idx="4"/>
          </p:nvPr>
        </p:nvSpPr>
        <p:spPr>
          <a:xfrm>
            <a:off x="5189038" y="3574264"/>
            <a:ext cx="2988527" cy="256734"/>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37"/>
          <p:cNvSpPr txBox="1">
            <a:spLocks noGrp="1"/>
          </p:cNvSpPr>
          <p:nvPr>
            <p:ph type="body" idx="5"/>
          </p:nvPr>
        </p:nvSpPr>
        <p:spPr>
          <a:xfrm>
            <a:off x="536359" y="3052812"/>
            <a:ext cx="711200" cy="2567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600"/>
              <a:buNone/>
              <a:defRPr sz="1600" b="1">
                <a:solidFill>
                  <a:srgbClr val="00624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9" name="Google Shape;349;p37"/>
          <p:cNvSpPr txBox="1">
            <a:spLocks noGrp="1"/>
          </p:cNvSpPr>
          <p:nvPr>
            <p:ph type="body" idx="6"/>
          </p:nvPr>
        </p:nvSpPr>
        <p:spPr>
          <a:xfrm>
            <a:off x="3260029" y="4102225"/>
            <a:ext cx="7036264" cy="256734"/>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0" name="Google Shape;350;p37"/>
          <p:cNvSpPr txBox="1">
            <a:spLocks noGrp="1"/>
          </p:cNvSpPr>
          <p:nvPr>
            <p:ph type="body" idx="7"/>
          </p:nvPr>
        </p:nvSpPr>
        <p:spPr>
          <a:xfrm>
            <a:off x="536359" y="3574264"/>
            <a:ext cx="711200" cy="2567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600"/>
              <a:buNone/>
              <a:defRPr sz="1600" b="1">
                <a:solidFill>
                  <a:srgbClr val="00624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1" name="Google Shape;351;p37"/>
          <p:cNvSpPr txBox="1">
            <a:spLocks noGrp="1"/>
          </p:cNvSpPr>
          <p:nvPr>
            <p:ph type="body" idx="8"/>
          </p:nvPr>
        </p:nvSpPr>
        <p:spPr>
          <a:xfrm>
            <a:off x="6222383" y="4617168"/>
            <a:ext cx="4832196" cy="256734"/>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p37"/>
          <p:cNvSpPr txBox="1">
            <a:spLocks noGrp="1"/>
          </p:cNvSpPr>
          <p:nvPr>
            <p:ph type="body" idx="9"/>
          </p:nvPr>
        </p:nvSpPr>
        <p:spPr>
          <a:xfrm>
            <a:off x="536359" y="4095716"/>
            <a:ext cx="711200" cy="2567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600"/>
              <a:buNone/>
              <a:defRPr sz="1600" b="1">
                <a:solidFill>
                  <a:srgbClr val="00624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37"/>
          <p:cNvSpPr txBox="1">
            <a:spLocks noGrp="1"/>
          </p:cNvSpPr>
          <p:nvPr>
            <p:ph type="body" idx="13"/>
          </p:nvPr>
        </p:nvSpPr>
        <p:spPr>
          <a:xfrm>
            <a:off x="2081564" y="5138620"/>
            <a:ext cx="5332965" cy="256734"/>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37"/>
          <p:cNvSpPr txBox="1">
            <a:spLocks noGrp="1"/>
          </p:cNvSpPr>
          <p:nvPr>
            <p:ph type="body" idx="14"/>
          </p:nvPr>
        </p:nvSpPr>
        <p:spPr>
          <a:xfrm>
            <a:off x="536359" y="5660073"/>
            <a:ext cx="711200" cy="2567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600"/>
              <a:buNone/>
              <a:defRPr sz="1600" b="1">
                <a:solidFill>
                  <a:srgbClr val="00624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37"/>
          <p:cNvSpPr txBox="1">
            <a:spLocks noGrp="1"/>
          </p:cNvSpPr>
          <p:nvPr>
            <p:ph type="body" idx="15"/>
          </p:nvPr>
        </p:nvSpPr>
        <p:spPr>
          <a:xfrm>
            <a:off x="4601737" y="5660073"/>
            <a:ext cx="6452837" cy="256734"/>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37"/>
          <p:cNvSpPr txBox="1">
            <a:spLocks noGrp="1"/>
          </p:cNvSpPr>
          <p:nvPr>
            <p:ph type="body" idx="16"/>
          </p:nvPr>
        </p:nvSpPr>
        <p:spPr>
          <a:xfrm>
            <a:off x="536359" y="4617168"/>
            <a:ext cx="711200" cy="2567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600"/>
              <a:buNone/>
              <a:defRPr sz="1600" b="1">
                <a:solidFill>
                  <a:srgbClr val="00624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7" name="Google Shape;357;p37"/>
          <p:cNvSpPr txBox="1">
            <a:spLocks noGrp="1"/>
          </p:cNvSpPr>
          <p:nvPr>
            <p:ph type="body" idx="17"/>
          </p:nvPr>
        </p:nvSpPr>
        <p:spPr>
          <a:xfrm>
            <a:off x="536359" y="5138620"/>
            <a:ext cx="711200" cy="2567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600"/>
              <a:buNone/>
              <a:defRPr sz="1600" b="1">
                <a:solidFill>
                  <a:srgbClr val="00624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8" name="Google Shape;358;p37"/>
          <p:cNvSpPr txBox="1">
            <a:spLocks noGrp="1"/>
          </p:cNvSpPr>
          <p:nvPr>
            <p:ph type="body" idx="18"/>
          </p:nvPr>
        </p:nvSpPr>
        <p:spPr>
          <a:xfrm>
            <a:off x="3419706" y="2539082"/>
            <a:ext cx="5657387" cy="256734"/>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37"/>
          <p:cNvSpPr txBox="1">
            <a:spLocks noGrp="1"/>
          </p:cNvSpPr>
          <p:nvPr>
            <p:ph type="body" idx="19"/>
          </p:nvPr>
        </p:nvSpPr>
        <p:spPr>
          <a:xfrm>
            <a:off x="1868360" y="2011556"/>
            <a:ext cx="4277293" cy="256734"/>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90000"/>
              </a:lnSpc>
              <a:spcBef>
                <a:spcPts val="1000"/>
              </a:spcBef>
              <a:spcAft>
                <a:spcPts val="0"/>
              </a:spcAft>
              <a:buSzPts val="1400"/>
              <a:buNone/>
              <a:defRPr sz="1400">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37"/>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361" name="Google Shape;361;p37"/>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362" name="Google Shape;362;p37"/>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63" name="Google Shape;363;p37"/>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39">
          <p15:clr>
            <a:srgbClr val="FBAE40"/>
          </p15:clr>
        </p15:guide>
        <p15:guide id="2" orient="horz" pos="4252">
          <p15:clr>
            <a:srgbClr val="FBAE40"/>
          </p15:clr>
        </p15:guide>
        <p15:guide id="3" pos="7159">
          <p15:clr>
            <a:srgbClr val="FBAE40"/>
          </p15:clr>
        </p15:guide>
        <p15:guide id="4" pos="7039">
          <p15:clr>
            <a:srgbClr val="FBAE40"/>
          </p15:clr>
        </p15:guide>
        <p15:guide id="5" pos="7344">
          <p15:clr>
            <a:srgbClr val="FBAE40"/>
          </p15:clr>
        </p15:guide>
        <p15:guide id="6" orient="horz" pos="3905">
          <p15:clr>
            <a:srgbClr val="FBAE40"/>
          </p15:clr>
        </p15:guide>
        <p15:guide id="7" orient="horz" pos="966">
          <p15:clr>
            <a:srgbClr val="FBAE40"/>
          </p15:clr>
        </p15:guide>
        <p15:guide id="8" pos="788">
          <p15:clr>
            <a:srgbClr val="FBAE40"/>
          </p15:clr>
        </p15:guide>
        <p15:guide id="9" orient="horz" pos="4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4"/>
        <p:cNvGrpSpPr/>
        <p:nvPr/>
      </p:nvGrpSpPr>
      <p:grpSpPr>
        <a:xfrm>
          <a:off x="0" y="0"/>
          <a:ext cx="0" cy="0"/>
          <a:chOff x="0" y="0"/>
          <a:chExt cx="0" cy="0"/>
        </a:xfrm>
      </p:grpSpPr>
      <p:sp>
        <p:nvSpPr>
          <p:cNvPr id="365" name="Google Shape;365;p38"/>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6" name="Google Shape;366;p38"/>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367" name="Google Shape;367;p38"/>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39">
          <p15:clr>
            <a:srgbClr val="FBAE40"/>
          </p15:clr>
        </p15:guide>
        <p15:guide id="2" orient="horz" pos="432">
          <p15:clr>
            <a:srgbClr val="FBAE40"/>
          </p15:clr>
        </p15:guide>
        <p15:guide id="3" pos="7159">
          <p15:clr>
            <a:srgbClr val="FBAE40"/>
          </p15:clr>
        </p15:guide>
        <p15:guide id="4" pos="7039">
          <p15:clr>
            <a:srgbClr val="FBAE40"/>
          </p15:clr>
        </p15:guide>
        <p15:guide id="5" pos="734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acts - Separate">
  <p:cSld name="Facts - Separate">
    <p:spTree>
      <p:nvGrpSpPr>
        <p:cNvPr id="1" name="Shape 368"/>
        <p:cNvGrpSpPr/>
        <p:nvPr/>
      </p:nvGrpSpPr>
      <p:grpSpPr>
        <a:xfrm>
          <a:off x="0" y="0"/>
          <a:ext cx="0" cy="0"/>
          <a:chOff x="0" y="0"/>
          <a:chExt cx="0" cy="0"/>
        </a:xfrm>
      </p:grpSpPr>
      <p:sp>
        <p:nvSpPr>
          <p:cNvPr id="369" name="Google Shape;369;p39"/>
          <p:cNvSpPr txBox="1">
            <a:spLocks noGrp="1"/>
          </p:cNvSpPr>
          <p:nvPr>
            <p:ph type="body" idx="1"/>
          </p:nvPr>
        </p:nvSpPr>
        <p:spPr>
          <a:xfrm>
            <a:off x="535431" y="5841108"/>
            <a:ext cx="3420932" cy="173930"/>
          </a:xfrm>
          <a:prstGeom prst="rect">
            <a:avLst/>
          </a:prstGeom>
          <a:solidFill>
            <a:schemeClr val="accent5"/>
          </a:solidFill>
          <a:ln>
            <a:noFill/>
          </a:ln>
        </p:spPr>
        <p:txBody>
          <a:bodyPr spcFirstLastPara="1" wrap="square" lIns="396000" tIns="0" rIns="396000" bIns="0" anchor="ctr" anchorCtr="0">
            <a:noAutofit/>
          </a:bodyPr>
          <a:lstStyle>
            <a:lvl1pPr marL="457200" lvl="0" indent="-228600" algn="l">
              <a:lnSpc>
                <a:spcPct val="90000"/>
              </a:lnSpc>
              <a:spcBef>
                <a:spcPts val="1000"/>
              </a:spcBef>
              <a:spcAft>
                <a:spcPts val="0"/>
              </a:spcAft>
              <a:buSzPts val="1100"/>
              <a:buNone/>
              <a:defRPr sz="1100" b="1">
                <a:solidFill>
                  <a:schemeClr val="accent5"/>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b="1">
                <a:solidFill>
                  <a:schemeClr val="lt1"/>
                </a:solidFill>
              </a:defRPr>
            </a:lvl2pPr>
            <a:lvl3pPr marL="1371600" lvl="2" indent="-228600" algn="l">
              <a:lnSpc>
                <a:spcPct val="90000"/>
              </a:lnSpc>
              <a:spcBef>
                <a:spcPts val="500"/>
              </a:spcBef>
              <a:spcAft>
                <a:spcPts val="0"/>
              </a:spcAft>
              <a:buSzPts val="1800"/>
              <a:buNone/>
              <a:defRPr sz="1800" b="1">
                <a:solidFill>
                  <a:schemeClr val="lt1"/>
                </a:solidFill>
              </a:defRPr>
            </a:lvl3pPr>
            <a:lvl4pPr marL="1828800" lvl="3" indent="-228600" algn="l">
              <a:lnSpc>
                <a:spcPct val="90000"/>
              </a:lnSpc>
              <a:spcBef>
                <a:spcPts val="500"/>
              </a:spcBef>
              <a:spcAft>
                <a:spcPts val="0"/>
              </a:spcAft>
              <a:buSzPts val="1800"/>
              <a:buNone/>
              <a:defRPr sz="1800" b="1">
                <a:solidFill>
                  <a:schemeClr val="lt1"/>
                </a:solidFill>
              </a:defRPr>
            </a:lvl4pPr>
            <a:lvl5pPr marL="2286000" lvl="4" indent="-228600" algn="l">
              <a:lnSpc>
                <a:spcPct val="90000"/>
              </a:lnSpc>
              <a:spcBef>
                <a:spcPts val="500"/>
              </a:spcBef>
              <a:spcAft>
                <a:spcPts val="0"/>
              </a:spcAft>
              <a:buSzPts val="1800"/>
              <a:buNone/>
              <a:defRPr sz="1800"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39"/>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39"/>
          <p:cNvSpPr txBox="1">
            <a:spLocks noGrp="1"/>
          </p:cNvSpPr>
          <p:nvPr>
            <p:ph type="body" idx="2"/>
          </p:nvPr>
        </p:nvSpPr>
        <p:spPr>
          <a:xfrm>
            <a:off x="535431" y="2442410"/>
            <a:ext cx="3420932" cy="3420000"/>
          </a:xfrm>
          <a:prstGeom prst="rect">
            <a:avLst/>
          </a:prstGeom>
          <a:solidFill>
            <a:schemeClr val="accent1"/>
          </a:solidFill>
          <a:ln>
            <a:noFill/>
          </a:ln>
        </p:spPr>
        <p:txBody>
          <a:bodyPr spcFirstLastPara="1" wrap="square" lIns="396000" tIns="360000" rIns="396000" bIns="0" anchor="t" anchorCtr="0">
            <a:normAutofit/>
          </a:bodyPr>
          <a:lstStyle>
            <a:lvl1pPr marL="457200" lvl="0" indent="-228600" algn="l">
              <a:lnSpc>
                <a:spcPct val="90000"/>
              </a:lnSpc>
              <a:spcBef>
                <a:spcPts val="1000"/>
              </a:spcBef>
              <a:spcAft>
                <a:spcPts val="0"/>
              </a:spcAft>
              <a:buSzPts val="1800"/>
              <a:buNone/>
              <a:defRPr sz="180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2" name="Google Shape;372;p39"/>
          <p:cNvSpPr txBox="1">
            <a:spLocks noGrp="1"/>
          </p:cNvSpPr>
          <p:nvPr>
            <p:ph type="body" idx="3"/>
          </p:nvPr>
        </p:nvSpPr>
        <p:spPr>
          <a:xfrm>
            <a:off x="535431" y="1652337"/>
            <a:ext cx="3420932" cy="790074"/>
          </a:xfrm>
          <a:prstGeom prst="rect">
            <a:avLst/>
          </a:prstGeom>
          <a:solidFill>
            <a:schemeClr val="accent3"/>
          </a:solidFill>
          <a:ln>
            <a:noFill/>
          </a:ln>
        </p:spPr>
        <p:txBody>
          <a:bodyPr spcFirstLastPara="1" wrap="square" lIns="396000" tIns="0" rIns="396000" bIns="0" anchor="ctr" anchorCtr="0">
            <a:noAutofit/>
          </a:bodyPr>
          <a:lstStyle>
            <a:lvl1pPr marL="457200" lvl="0" indent="-228600" algn="l">
              <a:lnSpc>
                <a:spcPct val="90000"/>
              </a:lnSpc>
              <a:spcBef>
                <a:spcPts val="1000"/>
              </a:spcBef>
              <a:spcAft>
                <a:spcPts val="0"/>
              </a:spcAft>
              <a:buSzPts val="1800"/>
              <a:buNone/>
              <a:defRPr sz="1800" b="1">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b="1">
                <a:solidFill>
                  <a:schemeClr val="lt1"/>
                </a:solidFill>
              </a:defRPr>
            </a:lvl2pPr>
            <a:lvl3pPr marL="1371600" lvl="2" indent="-228600" algn="l">
              <a:lnSpc>
                <a:spcPct val="90000"/>
              </a:lnSpc>
              <a:spcBef>
                <a:spcPts val="500"/>
              </a:spcBef>
              <a:spcAft>
                <a:spcPts val="0"/>
              </a:spcAft>
              <a:buSzPts val="1800"/>
              <a:buNone/>
              <a:defRPr sz="1800" b="1">
                <a:solidFill>
                  <a:schemeClr val="lt1"/>
                </a:solidFill>
              </a:defRPr>
            </a:lvl3pPr>
            <a:lvl4pPr marL="1828800" lvl="3" indent="-228600" algn="l">
              <a:lnSpc>
                <a:spcPct val="90000"/>
              </a:lnSpc>
              <a:spcBef>
                <a:spcPts val="500"/>
              </a:spcBef>
              <a:spcAft>
                <a:spcPts val="0"/>
              </a:spcAft>
              <a:buSzPts val="1800"/>
              <a:buNone/>
              <a:defRPr sz="1800" b="1">
                <a:solidFill>
                  <a:schemeClr val="lt1"/>
                </a:solidFill>
              </a:defRPr>
            </a:lvl4pPr>
            <a:lvl5pPr marL="2286000" lvl="4" indent="-228600" algn="l">
              <a:lnSpc>
                <a:spcPct val="90000"/>
              </a:lnSpc>
              <a:spcBef>
                <a:spcPts val="500"/>
              </a:spcBef>
              <a:spcAft>
                <a:spcPts val="0"/>
              </a:spcAft>
              <a:buSzPts val="1800"/>
              <a:buNone/>
              <a:defRPr sz="1800"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3" name="Google Shape;373;p39"/>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374" name="Google Shape;374;p39"/>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375" name="Google Shape;375;p39"/>
          <p:cNvSpPr txBox="1">
            <a:spLocks noGrp="1"/>
          </p:cNvSpPr>
          <p:nvPr>
            <p:ph type="body" idx="4"/>
          </p:nvPr>
        </p:nvSpPr>
        <p:spPr>
          <a:xfrm>
            <a:off x="4389363" y="1652337"/>
            <a:ext cx="3420932" cy="790074"/>
          </a:xfrm>
          <a:prstGeom prst="rect">
            <a:avLst/>
          </a:prstGeom>
          <a:solidFill>
            <a:schemeClr val="accent3"/>
          </a:solidFill>
          <a:ln>
            <a:noFill/>
          </a:ln>
        </p:spPr>
        <p:txBody>
          <a:bodyPr spcFirstLastPara="1" wrap="square" lIns="396000" tIns="0" rIns="396000" bIns="0" anchor="ctr" anchorCtr="0">
            <a:noAutofit/>
          </a:bodyPr>
          <a:lstStyle>
            <a:lvl1pPr marL="457200" lvl="0" indent="-228600" algn="l">
              <a:lnSpc>
                <a:spcPct val="90000"/>
              </a:lnSpc>
              <a:spcBef>
                <a:spcPts val="1000"/>
              </a:spcBef>
              <a:spcAft>
                <a:spcPts val="0"/>
              </a:spcAft>
              <a:buSzPts val="1800"/>
              <a:buNone/>
              <a:defRPr sz="1800" b="1">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b="1">
                <a:solidFill>
                  <a:schemeClr val="lt1"/>
                </a:solidFill>
              </a:defRPr>
            </a:lvl2pPr>
            <a:lvl3pPr marL="1371600" lvl="2" indent="-228600" algn="l">
              <a:lnSpc>
                <a:spcPct val="90000"/>
              </a:lnSpc>
              <a:spcBef>
                <a:spcPts val="500"/>
              </a:spcBef>
              <a:spcAft>
                <a:spcPts val="0"/>
              </a:spcAft>
              <a:buSzPts val="1800"/>
              <a:buNone/>
              <a:defRPr sz="1800" b="1">
                <a:solidFill>
                  <a:schemeClr val="lt1"/>
                </a:solidFill>
              </a:defRPr>
            </a:lvl3pPr>
            <a:lvl4pPr marL="1828800" lvl="3" indent="-228600" algn="l">
              <a:lnSpc>
                <a:spcPct val="90000"/>
              </a:lnSpc>
              <a:spcBef>
                <a:spcPts val="500"/>
              </a:spcBef>
              <a:spcAft>
                <a:spcPts val="0"/>
              </a:spcAft>
              <a:buSzPts val="1800"/>
              <a:buNone/>
              <a:defRPr sz="1800" b="1">
                <a:solidFill>
                  <a:schemeClr val="lt1"/>
                </a:solidFill>
              </a:defRPr>
            </a:lvl4pPr>
            <a:lvl5pPr marL="2286000" lvl="4" indent="-228600" algn="l">
              <a:lnSpc>
                <a:spcPct val="90000"/>
              </a:lnSpc>
              <a:spcBef>
                <a:spcPts val="500"/>
              </a:spcBef>
              <a:spcAft>
                <a:spcPts val="0"/>
              </a:spcAft>
              <a:buSzPts val="1800"/>
              <a:buNone/>
              <a:defRPr sz="1800"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39"/>
          <p:cNvSpPr txBox="1">
            <a:spLocks noGrp="1"/>
          </p:cNvSpPr>
          <p:nvPr>
            <p:ph type="body" idx="5"/>
          </p:nvPr>
        </p:nvSpPr>
        <p:spPr>
          <a:xfrm>
            <a:off x="8238603" y="1652337"/>
            <a:ext cx="3420932" cy="790074"/>
          </a:xfrm>
          <a:prstGeom prst="rect">
            <a:avLst/>
          </a:prstGeom>
          <a:solidFill>
            <a:schemeClr val="accent3"/>
          </a:solidFill>
          <a:ln>
            <a:noFill/>
          </a:ln>
        </p:spPr>
        <p:txBody>
          <a:bodyPr spcFirstLastPara="1" wrap="square" lIns="396000" tIns="0" rIns="396000" bIns="0" anchor="ctr" anchorCtr="0">
            <a:noAutofit/>
          </a:bodyPr>
          <a:lstStyle>
            <a:lvl1pPr marL="457200" lvl="0" indent="-228600" algn="l">
              <a:lnSpc>
                <a:spcPct val="90000"/>
              </a:lnSpc>
              <a:spcBef>
                <a:spcPts val="1000"/>
              </a:spcBef>
              <a:spcAft>
                <a:spcPts val="0"/>
              </a:spcAft>
              <a:buSzPts val="1800"/>
              <a:buNone/>
              <a:defRPr sz="1800" b="1">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b="1">
                <a:solidFill>
                  <a:schemeClr val="lt1"/>
                </a:solidFill>
              </a:defRPr>
            </a:lvl2pPr>
            <a:lvl3pPr marL="1371600" lvl="2" indent="-228600" algn="l">
              <a:lnSpc>
                <a:spcPct val="90000"/>
              </a:lnSpc>
              <a:spcBef>
                <a:spcPts val="500"/>
              </a:spcBef>
              <a:spcAft>
                <a:spcPts val="0"/>
              </a:spcAft>
              <a:buSzPts val="1800"/>
              <a:buNone/>
              <a:defRPr sz="1800" b="1">
                <a:solidFill>
                  <a:schemeClr val="lt1"/>
                </a:solidFill>
              </a:defRPr>
            </a:lvl3pPr>
            <a:lvl4pPr marL="1828800" lvl="3" indent="-228600" algn="l">
              <a:lnSpc>
                <a:spcPct val="90000"/>
              </a:lnSpc>
              <a:spcBef>
                <a:spcPts val="500"/>
              </a:spcBef>
              <a:spcAft>
                <a:spcPts val="0"/>
              </a:spcAft>
              <a:buSzPts val="1800"/>
              <a:buNone/>
              <a:defRPr sz="1800" b="1">
                <a:solidFill>
                  <a:schemeClr val="lt1"/>
                </a:solidFill>
              </a:defRPr>
            </a:lvl4pPr>
            <a:lvl5pPr marL="2286000" lvl="4" indent="-228600" algn="l">
              <a:lnSpc>
                <a:spcPct val="90000"/>
              </a:lnSpc>
              <a:spcBef>
                <a:spcPts val="500"/>
              </a:spcBef>
              <a:spcAft>
                <a:spcPts val="0"/>
              </a:spcAft>
              <a:buSzPts val="1800"/>
              <a:buNone/>
              <a:defRPr sz="1800"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39"/>
          <p:cNvSpPr txBox="1">
            <a:spLocks noGrp="1"/>
          </p:cNvSpPr>
          <p:nvPr>
            <p:ph type="body" idx="6"/>
          </p:nvPr>
        </p:nvSpPr>
        <p:spPr>
          <a:xfrm>
            <a:off x="4389363" y="5841108"/>
            <a:ext cx="3420932" cy="173930"/>
          </a:xfrm>
          <a:prstGeom prst="rect">
            <a:avLst/>
          </a:prstGeom>
          <a:solidFill>
            <a:schemeClr val="accent5"/>
          </a:solidFill>
          <a:ln>
            <a:noFill/>
          </a:ln>
        </p:spPr>
        <p:txBody>
          <a:bodyPr spcFirstLastPara="1" wrap="square" lIns="396000" tIns="0" rIns="396000" bIns="0" anchor="ctr" anchorCtr="0">
            <a:noAutofit/>
          </a:bodyPr>
          <a:lstStyle>
            <a:lvl1pPr marL="457200" lvl="0" indent="-228600" algn="l">
              <a:lnSpc>
                <a:spcPct val="90000"/>
              </a:lnSpc>
              <a:spcBef>
                <a:spcPts val="1000"/>
              </a:spcBef>
              <a:spcAft>
                <a:spcPts val="0"/>
              </a:spcAft>
              <a:buSzPts val="1100"/>
              <a:buNone/>
              <a:defRPr sz="1100" b="1">
                <a:solidFill>
                  <a:schemeClr val="accent5"/>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b="1">
                <a:solidFill>
                  <a:schemeClr val="lt1"/>
                </a:solidFill>
              </a:defRPr>
            </a:lvl2pPr>
            <a:lvl3pPr marL="1371600" lvl="2" indent="-228600" algn="l">
              <a:lnSpc>
                <a:spcPct val="90000"/>
              </a:lnSpc>
              <a:spcBef>
                <a:spcPts val="500"/>
              </a:spcBef>
              <a:spcAft>
                <a:spcPts val="0"/>
              </a:spcAft>
              <a:buSzPts val="1800"/>
              <a:buNone/>
              <a:defRPr sz="1800" b="1">
                <a:solidFill>
                  <a:schemeClr val="lt1"/>
                </a:solidFill>
              </a:defRPr>
            </a:lvl3pPr>
            <a:lvl4pPr marL="1828800" lvl="3" indent="-228600" algn="l">
              <a:lnSpc>
                <a:spcPct val="90000"/>
              </a:lnSpc>
              <a:spcBef>
                <a:spcPts val="500"/>
              </a:spcBef>
              <a:spcAft>
                <a:spcPts val="0"/>
              </a:spcAft>
              <a:buSzPts val="1800"/>
              <a:buNone/>
              <a:defRPr sz="1800" b="1">
                <a:solidFill>
                  <a:schemeClr val="lt1"/>
                </a:solidFill>
              </a:defRPr>
            </a:lvl4pPr>
            <a:lvl5pPr marL="2286000" lvl="4" indent="-228600" algn="l">
              <a:lnSpc>
                <a:spcPct val="90000"/>
              </a:lnSpc>
              <a:spcBef>
                <a:spcPts val="500"/>
              </a:spcBef>
              <a:spcAft>
                <a:spcPts val="0"/>
              </a:spcAft>
              <a:buSzPts val="1800"/>
              <a:buNone/>
              <a:defRPr sz="1800"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39"/>
          <p:cNvSpPr txBox="1">
            <a:spLocks noGrp="1"/>
          </p:cNvSpPr>
          <p:nvPr>
            <p:ph type="body" idx="7"/>
          </p:nvPr>
        </p:nvSpPr>
        <p:spPr>
          <a:xfrm>
            <a:off x="8238603" y="5841108"/>
            <a:ext cx="3420932" cy="173930"/>
          </a:xfrm>
          <a:prstGeom prst="rect">
            <a:avLst/>
          </a:prstGeom>
          <a:solidFill>
            <a:schemeClr val="accent5"/>
          </a:solidFill>
          <a:ln>
            <a:noFill/>
          </a:ln>
        </p:spPr>
        <p:txBody>
          <a:bodyPr spcFirstLastPara="1" wrap="square" lIns="396000" tIns="0" rIns="396000" bIns="0" anchor="ctr" anchorCtr="0">
            <a:noAutofit/>
          </a:bodyPr>
          <a:lstStyle>
            <a:lvl1pPr marL="457200" lvl="0" indent="-228600" algn="l">
              <a:lnSpc>
                <a:spcPct val="90000"/>
              </a:lnSpc>
              <a:spcBef>
                <a:spcPts val="1000"/>
              </a:spcBef>
              <a:spcAft>
                <a:spcPts val="0"/>
              </a:spcAft>
              <a:buSzPts val="1100"/>
              <a:buNone/>
              <a:defRPr sz="1100" b="1">
                <a:solidFill>
                  <a:schemeClr val="accent5"/>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b="1">
                <a:solidFill>
                  <a:schemeClr val="lt1"/>
                </a:solidFill>
              </a:defRPr>
            </a:lvl2pPr>
            <a:lvl3pPr marL="1371600" lvl="2" indent="-228600" algn="l">
              <a:lnSpc>
                <a:spcPct val="90000"/>
              </a:lnSpc>
              <a:spcBef>
                <a:spcPts val="500"/>
              </a:spcBef>
              <a:spcAft>
                <a:spcPts val="0"/>
              </a:spcAft>
              <a:buSzPts val="1800"/>
              <a:buNone/>
              <a:defRPr sz="1800" b="1">
                <a:solidFill>
                  <a:schemeClr val="lt1"/>
                </a:solidFill>
              </a:defRPr>
            </a:lvl3pPr>
            <a:lvl4pPr marL="1828800" lvl="3" indent="-228600" algn="l">
              <a:lnSpc>
                <a:spcPct val="90000"/>
              </a:lnSpc>
              <a:spcBef>
                <a:spcPts val="500"/>
              </a:spcBef>
              <a:spcAft>
                <a:spcPts val="0"/>
              </a:spcAft>
              <a:buSzPts val="1800"/>
              <a:buNone/>
              <a:defRPr sz="1800" b="1">
                <a:solidFill>
                  <a:schemeClr val="lt1"/>
                </a:solidFill>
              </a:defRPr>
            </a:lvl4pPr>
            <a:lvl5pPr marL="2286000" lvl="4" indent="-228600" algn="l">
              <a:lnSpc>
                <a:spcPct val="90000"/>
              </a:lnSpc>
              <a:spcBef>
                <a:spcPts val="500"/>
              </a:spcBef>
              <a:spcAft>
                <a:spcPts val="0"/>
              </a:spcAft>
              <a:buSzPts val="1800"/>
              <a:buNone/>
              <a:defRPr sz="1800"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39"/>
          <p:cNvSpPr txBox="1">
            <a:spLocks noGrp="1"/>
          </p:cNvSpPr>
          <p:nvPr>
            <p:ph type="body" idx="8"/>
          </p:nvPr>
        </p:nvSpPr>
        <p:spPr>
          <a:xfrm>
            <a:off x="4389363" y="2442411"/>
            <a:ext cx="3420932" cy="3420000"/>
          </a:xfrm>
          <a:prstGeom prst="rect">
            <a:avLst/>
          </a:prstGeom>
          <a:solidFill>
            <a:schemeClr val="accent1"/>
          </a:solidFill>
          <a:ln>
            <a:noFill/>
          </a:ln>
        </p:spPr>
        <p:txBody>
          <a:bodyPr spcFirstLastPara="1" wrap="square" lIns="396000" tIns="360000" rIns="396000" bIns="0" anchor="t" anchorCtr="0">
            <a:normAutofit/>
          </a:bodyPr>
          <a:lstStyle>
            <a:lvl1pPr marL="457200" lvl="0" indent="-228600" algn="l">
              <a:lnSpc>
                <a:spcPct val="90000"/>
              </a:lnSpc>
              <a:spcBef>
                <a:spcPts val="1000"/>
              </a:spcBef>
              <a:spcAft>
                <a:spcPts val="0"/>
              </a:spcAft>
              <a:buSzPts val="1800"/>
              <a:buNone/>
              <a:defRPr sz="180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39"/>
          <p:cNvSpPr txBox="1">
            <a:spLocks noGrp="1"/>
          </p:cNvSpPr>
          <p:nvPr>
            <p:ph type="body" idx="9"/>
          </p:nvPr>
        </p:nvSpPr>
        <p:spPr>
          <a:xfrm>
            <a:off x="8238603" y="2442411"/>
            <a:ext cx="3420932" cy="3420000"/>
          </a:xfrm>
          <a:prstGeom prst="rect">
            <a:avLst/>
          </a:prstGeom>
          <a:solidFill>
            <a:schemeClr val="accent1"/>
          </a:solidFill>
          <a:ln>
            <a:noFill/>
          </a:ln>
        </p:spPr>
        <p:txBody>
          <a:bodyPr spcFirstLastPara="1" wrap="square" lIns="396000" tIns="360000" rIns="396000" bIns="0" anchor="t" anchorCtr="0">
            <a:normAutofit/>
          </a:bodyPr>
          <a:lstStyle>
            <a:lvl1pPr marL="457200" lvl="0" indent="-228600" algn="l">
              <a:lnSpc>
                <a:spcPct val="90000"/>
              </a:lnSpc>
              <a:spcBef>
                <a:spcPts val="1000"/>
              </a:spcBef>
              <a:spcAft>
                <a:spcPts val="0"/>
              </a:spcAft>
              <a:buSzPts val="1800"/>
              <a:buNone/>
              <a:defRPr sz="1800">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39"/>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382" name="Google Shape;382;p39"/>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383" name="Google Shape;383;p39"/>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84" name="Google Shape;384;p39"/>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2">
          <p15:clr>
            <a:srgbClr val="FBAE40"/>
          </p15:clr>
        </p15:guide>
        <p15:guide id="2" pos="339">
          <p15:clr>
            <a:srgbClr val="FBAE40"/>
          </p15:clr>
        </p15:guide>
        <p15:guide id="3" orient="horz" pos="3789">
          <p15:clr>
            <a:srgbClr val="FBAE40"/>
          </p15:clr>
        </p15:guide>
        <p15:guide id="4" pos="7159">
          <p15:clr>
            <a:srgbClr val="FBAE40"/>
          </p15:clr>
        </p15:guide>
        <p15:guide id="5" pos="7039">
          <p15:clr>
            <a:srgbClr val="FBAE40"/>
          </p15:clr>
        </p15:guide>
        <p15:guide id="6" pos="7344">
          <p15:clr>
            <a:srgbClr val="FBAE40"/>
          </p15:clr>
        </p15:guide>
        <p15:guide id="7" orient="horz" pos="432">
          <p15:clr>
            <a:srgbClr val="FBAE40"/>
          </p15:clr>
        </p15:guide>
        <p15:guide id="8" pos="2491">
          <p15:clr>
            <a:srgbClr val="FBAE40"/>
          </p15:clr>
        </p15:guide>
        <p15:guide id="9" pos="2761">
          <p15:clr>
            <a:srgbClr val="FBAE40"/>
          </p15:clr>
        </p15:guide>
        <p15:guide id="10" pos="4921">
          <p15:clr>
            <a:srgbClr val="FBAE40"/>
          </p15:clr>
        </p15:guide>
        <p15:guide id="11" pos="5192">
          <p15:clr>
            <a:srgbClr val="FBAE40"/>
          </p15:clr>
        </p15:guide>
        <p15:guide id="12" orient="horz" pos="425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acts - 4 Related">
  <p:cSld name="Facts - 4 Related">
    <p:spTree>
      <p:nvGrpSpPr>
        <p:cNvPr id="1" name="Shape 385"/>
        <p:cNvGrpSpPr/>
        <p:nvPr/>
      </p:nvGrpSpPr>
      <p:grpSpPr>
        <a:xfrm>
          <a:off x="0" y="0"/>
          <a:ext cx="0" cy="0"/>
          <a:chOff x="0" y="0"/>
          <a:chExt cx="0" cy="0"/>
        </a:xfrm>
      </p:grpSpPr>
      <p:grpSp>
        <p:nvGrpSpPr>
          <p:cNvPr id="386" name="Google Shape;386;p40"/>
          <p:cNvGrpSpPr/>
          <p:nvPr/>
        </p:nvGrpSpPr>
        <p:grpSpPr>
          <a:xfrm>
            <a:off x="542929" y="1665288"/>
            <a:ext cx="5631649" cy="2052000"/>
            <a:chOff x="542925" y="1665288"/>
            <a:chExt cx="5758291" cy="2170112"/>
          </a:xfrm>
        </p:grpSpPr>
        <p:sp>
          <p:nvSpPr>
            <p:cNvPr id="387" name="Google Shape;387;p40"/>
            <p:cNvSpPr/>
            <p:nvPr/>
          </p:nvSpPr>
          <p:spPr>
            <a:xfrm>
              <a:off x="542925" y="1665288"/>
              <a:ext cx="5553075" cy="217011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388" name="Google Shape;388;p40"/>
            <p:cNvSpPr/>
            <p:nvPr/>
          </p:nvSpPr>
          <p:spPr>
            <a:xfrm rot="5400000">
              <a:off x="6059966" y="1923372"/>
              <a:ext cx="266505" cy="215994"/>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grpSp>
      <p:grpSp>
        <p:nvGrpSpPr>
          <p:cNvPr id="389" name="Google Shape;389;p40"/>
          <p:cNvGrpSpPr/>
          <p:nvPr/>
        </p:nvGrpSpPr>
        <p:grpSpPr>
          <a:xfrm>
            <a:off x="6227653" y="1665288"/>
            <a:ext cx="5430947" cy="2247806"/>
            <a:chOff x="6227654" y="1665288"/>
            <a:chExt cx="5430946" cy="2369060"/>
          </a:xfrm>
        </p:grpSpPr>
        <p:sp>
          <p:nvSpPr>
            <p:cNvPr id="390" name="Google Shape;390;p40"/>
            <p:cNvSpPr/>
            <p:nvPr/>
          </p:nvSpPr>
          <p:spPr>
            <a:xfrm>
              <a:off x="6227654" y="1665288"/>
              <a:ext cx="5430946" cy="217011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391" name="Google Shape;391;p40"/>
            <p:cNvSpPr/>
            <p:nvPr/>
          </p:nvSpPr>
          <p:spPr>
            <a:xfrm rot="10800000">
              <a:off x="11157494" y="3818354"/>
              <a:ext cx="250553" cy="215994"/>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grpSp>
      <p:grpSp>
        <p:nvGrpSpPr>
          <p:cNvPr id="392" name="Google Shape;392;p40"/>
          <p:cNvGrpSpPr/>
          <p:nvPr/>
        </p:nvGrpSpPr>
        <p:grpSpPr>
          <a:xfrm rot="10800000">
            <a:off x="542925" y="3749586"/>
            <a:ext cx="5430947" cy="2287958"/>
            <a:chOff x="6227654" y="1665288"/>
            <a:chExt cx="5430946" cy="2369060"/>
          </a:xfrm>
        </p:grpSpPr>
        <p:sp>
          <p:nvSpPr>
            <p:cNvPr id="393" name="Google Shape;393;p40"/>
            <p:cNvSpPr/>
            <p:nvPr/>
          </p:nvSpPr>
          <p:spPr>
            <a:xfrm>
              <a:off x="6227654" y="1665288"/>
              <a:ext cx="5430946" cy="217011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394" name="Google Shape;394;p40"/>
            <p:cNvSpPr/>
            <p:nvPr/>
          </p:nvSpPr>
          <p:spPr>
            <a:xfrm rot="10800000">
              <a:off x="11157494" y="3818354"/>
              <a:ext cx="250553" cy="215994"/>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grpSp>
      <p:grpSp>
        <p:nvGrpSpPr>
          <p:cNvPr id="395" name="Google Shape;395;p40"/>
          <p:cNvGrpSpPr/>
          <p:nvPr/>
        </p:nvGrpSpPr>
        <p:grpSpPr>
          <a:xfrm rot="10800000">
            <a:off x="6030965" y="3939994"/>
            <a:ext cx="5627638" cy="2097557"/>
            <a:chOff x="542925" y="1665288"/>
            <a:chExt cx="5754191" cy="2170112"/>
          </a:xfrm>
        </p:grpSpPr>
        <p:sp>
          <p:nvSpPr>
            <p:cNvPr id="396" name="Google Shape;396;p40"/>
            <p:cNvSpPr/>
            <p:nvPr/>
          </p:nvSpPr>
          <p:spPr>
            <a:xfrm>
              <a:off x="542925" y="1665288"/>
              <a:ext cx="5553075" cy="217011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397" name="Google Shape;397;p40"/>
            <p:cNvSpPr/>
            <p:nvPr/>
          </p:nvSpPr>
          <p:spPr>
            <a:xfrm rot="5400000">
              <a:off x="6055866" y="1923370"/>
              <a:ext cx="266505" cy="21599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grpSp>
      <p:sp>
        <p:nvSpPr>
          <p:cNvPr id="398" name="Google Shape;398;p40"/>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9" name="Google Shape;399;p40"/>
          <p:cNvSpPr txBox="1">
            <a:spLocks noGrp="1"/>
          </p:cNvSpPr>
          <p:nvPr>
            <p:ph type="body" idx="1"/>
          </p:nvPr>
        </p:nvSpPr>
        <p:spPr>
          <a:xfrm>
            <a:off x="982281" y="2024621"/>
            <a:ext cx="4552235" cy="13333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b="1">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0" name="Google Shape;400;p40"/>
          <p:cNvSpPr txBox="1">
            <a:spLocks noGrp="1"/>
          </p:cNvSpPr>
          <p:nvPr>
            <p:ph type="body" idx="2"/>
          </p:nvPr>
        </p:nvSpPr>
        <p:spPr>
          <a:xfrm>
            <a:off x="6667009" y="2024621"/>
            <a:ext cx="4552235" cy="13333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b="1">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40"/>
          <p:cNvSpPr txBox="1">
            <a:spLocks noGrp="1"/>
          </p:cNvSpPr>
          <p:nvPr>
            <p:ph type="body" idx="3"/>
          </p:nvPr>
        </p:nvSpPr>
        <p:spPr>
          <a:xfrm>
            <a:off x="982281" y="4344878"/>
            <a:ext cx="4552235" cy="13333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b="1">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40"/>
          <p:cNvSpPr txBox="1">
            <a:spLocks noGrp="1"/>
          </p:cNvSpPr>
          <p:nvPr>
            <p:ph type="body" idx="4"/>
          </p:nvPr>
        </p:nvSpPr>
        <p:spPr>
          <a:xfrm>
            <a:off x="6667009" y="4344878"/>
            <a:ext cx="4552235" cy="13333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b="1">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40"/>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404" name="Google Shape;404;p40"/>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405" name="Google Shape;405;p40"/>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06" name="Google Shape;406;p40"/>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407" name="Google Shape;407;p40"/>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8" name="Google Shape;408;p40"/>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39">
          <p15:clr>
            <a:srgbClr val="FBAE40"/>
          </p15:clr>
        </p15:guide>
        <p15:guide id="2" orient="horz" pos="4252">
          <p15:clr>
            <a:srgbClr val="FBAE40"/>
          </p15:clr>
        </p15:guide>
        <p15:guide id="3" orient="horz" pos="3803">
          <p15:clr>
            <a:srgbClr val="FBAE40"/>
          </p15:clr>
        </p15:guide>
        <p15:guide id="4" orient="horz" pos="1050">
          <p15:clr>
            <a:srgbClr val="FBAE40"/>
          </p15:clr>
        </p15:guide>
        <p15:guide id="5" pos="3752">
          <p15:clr>
            <a:srgbClr val="FBAE40"/>
          </p15:clr>
        </p15:guide>
        <p15:guide id="6" pos="3923">
          <p15:clr>
            <a:srgbClr val="FBAE40"/>
          </p15:clr>
        </p15:guide>
        <p15:guide id="7" orient="horz" pos="2482">
          <p15:clr>
            <a:srgbClr val="FBAE40"/>
          </p15:clr>
        </p15:guide>
        <p15:guide id="8" orient="horz" pos="2338">
          <p15:clr>
            <a:srgbClr val="FBAE40"/>
          </p15:clr>
        </p15:guide>
        <p15:guide id="9" orient="horz" pos="432">
          <p15:clr>
            <a:srgbClr val="FBAE40"/>
          </p15:clr>
        </p15:guide>
        <p15:guide id="10" pos="7344">
          <p15:clr>
            <a:srgbClr val="FBAE40"/>
          </p15:clr>
        </p15:guide>
        <p15:guide id="11" pos="7159">
          <p15:clr>
            <a:srgbClr val="FBAE40"/>
          </p15:clr>
        </p15:guide>
        <p15:guide id="12" pos="703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acts - 3 Related">
  <p:cSld name="Facts - 3 Related">
    <p:spTree>
      <p:nvGrpSpPr>
        <p:cNvPr id="1" name="Shape 409"/>
        <p:cNvGrpSpPr/>
        <p:nvPr/>
      </p:nvGrpSpPr>
      <p:grpSpPr>
        <a:xfrm>
          <a:off x="0" y="0"/>
          <a:ext cx="0" cy="0"/>
          <a:chOff x="0" y="0"/>
          <a:chExt cx="0" cy="0"/>
        </a:xfrm>
      </p:grpSpPr>
      <p:grpSp>
        <p:nvGrpSpPr>
          <p:cNvPr id="410" name="Google Shape;410;p41"/>
          <p:cNvGrpSpPr/>
          <p:nvPr/>
        </p:nvGrpSpPr>
        <p:grpSpPr>
          <a:xfrm>
            <a:off x="542929" y="1665288"/>
            <a:ext cx="5631649" cy="2052000"/>
            <a:chOff x="542925" y="1665288"/>
            <a:chExt cx="5758291" cy="2170112"/>
          </a:xfrm>
        </p:grpSpPr>
        <p:sp>
          <p:nvSpPr>
            <p:cNvPr id="411" name="Google Shape;411;p41"/>
            <p:cNvSpPr/>
            <p:nvPr/>
          </p:nvSpPr>
          <p:spPr>
            <a:xfrm>
              <a:off x="542925" y="1665288"/>
              <a:ext cx="5553075" cy="217011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12" name="Google Shape;412;p41"/>
            <p:cNvSpPr/>
            <p:nvPr/>
          </p:nvSpPr>
          <p:spPr>
            <a:xfrm rot="5400000">
              <a:off x="6059966" y="3318348"/>
              <a:ext cx="266505" cy="215994"/>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grpSp>
      <p:grpSp>
        <p:nvGrpSpPr>
          <p:cNvPr id="413" name="Google Shape;413;p41"/>
          <p:cNvGrpSpPr/>
          <p:nvPr/>
        </p:nvGrpSpPr>
        <p:grpSpPr>
          <a:xfrm>
            <a:off x="6227653" y="1665288"/>
            <a:ext cx="5430947" cy="2247806"/>
            <a:chOff x="6227654" y="1665288"/>
            <a:chExt cx="5430946" cy="2369060"/>
          </a:xfrm>
        </p:grpSpPr>
        <p:sp>
          <p:nvSpPr>
            <p:cNvPr id="414" name="Google Shape;414;p41"/>
            <p:cNvSpPr/>
            <p:nvPr/>
          </p:nvSpPr>
          <p:spPr>
            <a:xfrm>
              <a:off x="6227654" y="1665288"/>
              <a:ext cx="5430946" cy="217011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15" name="Google Shape;415;p41"/>
            <p:cNvSpPr/>
            <p:nvPr/>
          </p:nvSpPr>
          <p:spPr>
            <a:xfrm rot="10800000">
              <a:off x="6481437" y="3818354"/>
              <a:ext cx="250553" cy="215994"/>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grpSp>
      <p:sp>
        <p:nvSpPr>
          <p:cNvPr id="416" name="Google Shape;416;p41"/>
          <p:cNvSpPr/>
          <p:nvPr/>
        </p:nvSpPr>
        <p:spPr>
          <a:xfrm rot="10800000">
            <a:off x="3465029" y="3985545"/>
            <a:ext cx="5430947" cy="2052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17" name="Google Shape;417;p41"/>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8" name="Google Shape;418;p41"/>
          <p:cNvSpPr txBox="1">
            <a:spLocks noGrp="1"/>
          </p:cNvSpPr>
          <p:nvPr>
            <p:ph type="body" idx="1"/>
          </p:nvPr>
        </p:nvSpPr>
        <p:spPr>
          <a:xfrm>
            <a:off x="982281" y="2024621"/>
            <a:ext cx="4552235" cy="13333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b="1">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9" name="Google Shape;419;p41"/>
          <p:cNvSpPr txBox="1">
            <a:spLocks noGrp="1"/>
          </p:cNvSpPr>
          <p:nvPr>
            <p:ph type="body" idx="2"/>
          </p:nvPr>
        </p:nvSpPr>
        <p:spPr>
          <a:xfrm>
            <a:off x="6667009" y="2024621"/>
            <a:ext cx="4552235" cy="13333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b="1">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0" name="Google Shape;420;p41"/>
          <p:cNvSpPr txBox="1">
            <a:spLocks noGrp="1"/>
          </p:cNvSpPr>
          <p:nvPr>
            <p:ph type="body" idx="3"/>
          </p:nvPr>
        </p:nvSpPr>
        <p:spPr>
          <a:xfrm>
            <a:off x="3904385" y="4344878"/>
            <a:ext cx="4552235" cy="133333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1800"/>
              <a:buNone/>
              <a:defRPr sz="1800" b="1">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1" name="Google Shape;421;p41"/>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422" name="Google Shape;422;p41"/>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423" name="Google Shape;423;p41"/>
          <p:cNvSpPr/>
          <p:nvPr/>
        </p:nvSpPr>
        <p:spPr>
          <a:xfrm>
            <a:off x="5459331" y="3779737"/>
            <a:ext cx="252000" cy="21124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24" name="Google Shape;424;p41"/>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25" name="Google Shape;425;p41"/>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426" name="Google Shape;426;p41"/>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27" name="Google Shape;427;p41"/>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39">
          <p15:clr>
            <a:srgbClr val="FBAE40"/>
          </p15:clr>
        </p15:guide>
        <p15:guide id="2" orient="horz" pos="4252">
          <p15:clr>
            <a:srgbClr val="FBAE40"/>
          </p15:clr>
        </p15:guide>
        <p15:guide id="3" orient="horz" pos="3795">
          <p15:clr>
            <a:srgbClr val="FBAE40"/>
          </p15:clr>
        </p15:guide>
        <p15:guide id="4" orient="horz" pos="2507">
          <p15:clr>
            <a:srgbClr val="FBAE40"/>
          </p15:clr>
        </p15:guide>
        <p15:guide id="5" orient="horz" pos="2338">
          <p15:clr>
            <a:srgbClr val="FBAE40"/>
          </p15:clr>
        </p15:guide>
        <p15:guide id="6" orient="horz" pos="1050">
          <p15:clr>
            <a:srgbClr val="FBAE40"/>
          </p15:clr>
        </p15:guide>
        <p15:guide id="7" pos="3752">
          <p15:clr>
            <a:srgbClr val="FBAE40"/>
          </p15:clr>
        </p15:guide>
        <p15:guide id="8" pos="3923">
          <p15:clr>
            <a:srgbClr val="FBAE40"/>
          </p15:clr>
        </p15:guide>
        <p15:guide id="9" pos="7159">
          <p15:clr>
            <a:srgbClr val="FBAE40"/>
          </p15:clr>
        </p15:guide>
        <p15:guide id="10" pos="7039">
          <p15:clr>
            <a:srgbClr val="FBAE40"/>
          </p15:clr>
        </p15:guide>
        <p15:guide id="11" pos="7344">
          <p15:clr>
            <a:srgbClr val="FBAE40"/>
          </p15:clr>
        </p15:guide>
        <p15:guide id="12" orient="horz"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acts - 1 Important + 2 Minor">
  <p:cSld name="Facts - 1 Important + 2 Minor">
    <p:spTree>
      <p:nvGrpSpPr>
        <p:cNvPr id="1" name="Shape 428"/>
        <p:cNvGrpSpPr/>
        <p:nvPr/>
      </p:nvGrpSpPr>
      <p:grpSpPr>
        <a:xfrm>
          <a:off x="0" y="0"/>
          <a:ext cx="0" cy="0"/>
          <a:chOff x="0" y="0"/>
          <a:chExt cx="0" cy="0"/>
        </a:xfrm>
      </p:grpSpPr>
      <p:sp>
        <p:nvSpPr>
          <p:cNvPr id="429" name="Google Shape;429;p42"/>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42"/>
          <p:cNvSpPr txBox="1">
            <a:spLocks noGrp="1"/>
          </p:cNvSpPr>
          <p:nvPr>
            <p:ph type="body" idx="1"/>
          </p:nvPr>
        </p:nvSpPr>
        <p:spPr>
          <a:xfrm>
            <a:off x="535431" y="5841108"/>
            <a:ext cx="5560572" cy="173930"/>
          </a:xfrm>
          <a:prstGeom prst="rect">
            <a:avLst/>
          </a:prstGeom>
          <a:solidFill>
            <a:schemeClr val="accent5"/>
          </a:solidFill>
          <a:ln>
            <a:noFill/>
          </a:ln>
        </p:spPr>
        <p:txBody>
          <a:bodyPr spcFirstLastPara="1" wrap="square" lIns="396000" tIns="0" rIns="396000" bIns="0" anchor="ctr" anchorCtr="0">
            <a:noAutofit/>
          </a:bodyPr>
          <a:lstStyle>
            <a:lvl1pPr marL="457200" lvl="0" indent="-228600" algn="l">
              <a:lnSpc>
                <a:spcPct val="90000"/>
              </a:lnSpc>
              <a:spcBef>
                <a:spcPts val="1000"/>
              </a:spcBef>
              <a:spcAft>
                <a:spcPts val="0"/>
              </a:spcAft>
              <a:buSzPts val="1100"/>
              <a:buNone/>
              <a:defRPr sz="1100" b="1">
                <a:solidFill>
                  <a:schemeClr val="accent5"/>
                </a:solidFill>
              </a:defRPr>
            </a:lvl1pPr>
            <a:lvl2pPr marL="914400" lvl="1" indent="-228600" algn="l">
              <a:lnSpc>
                <a:spcPct val="90000"/>
              </a:lnSpc>
              <a:spcBef>
                <a:spcPts val="500"/>
              </a:spcBef>
              <a:spcAft>
                <a:spcPts val="0"/>
              </a:spcAft>
              <a:buSzPts val="1800"/>
              <a:buNone/>
              <a:defRPr sz="1800" b="1">
                <a:solidFill>
                  <a:schemeClr val="lt1"/>
                </a:solidFill>
              </a:defRPr>
            </a:lvl2pPr>
            <a:lvl3pPr marL="1371600" lvl="2" indent="-228600" algn="l">
              <a:lnSpc>
                <a:spcPct val="90000"/>
              </a:lnSpc>
              <a:spcBef>
                <a:spcPts val="500"/>
              </a:spcBef>
              <a:spcAft>
                <a:spcPts val="0"/>
              </a:spcAft>
              <a:buSzPts val="1800"/>
              <a:buNone/>
              <a:defRPr sz="1800" b="1">
                <a:solidFill>
                  <a:schemeClr val="lt1"/>
                </a:solidFill>
              </a:defRPr>
            </a:lvl3pPr>
            <a:lvl4pPr marL="1828800" lvl="3" indent="-228600" algn="l">
              <a:lnSpc>
                <a:spcPct val="90000"/>
              </a:lnSpc>
              <a:spcBef>
                <a:spcPts val="500"/>
              </a:spcBef>
              <a:spcAft>
                <a:spcPts val="0"/>
              </a:spcAft>
              <a:buSzPts val="1800"/>
              <a:buNone/>
              <a:defRPr sz="1800" b="1">
                <a:solidFill>
                  <a:schemeClr val="lt1"/>
                </a:solidFill>
              </a:defRPr>
            </a:lvl4pPr>
            <a:lvl5pPr marL="2286000" lvl="4" indent="-228600" algn="l">
              <a:lnSpc>
                <a:spcPct val="90000"/>
              </a:lnSpc>
              <a:spcBef>
                <a:spcPts val="500"/>
              </a:spcBef>
              <a:spcAft>
                <a:spcPts val="0"/>
              </a:spcAft>
              <a:buSzPts val="1800"/>
              <a:buNone/>
              <a:defRPr sz="1800"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1" name="Google Shape;431;p42"/>
          <p:cNvSpPr txBox="1">
            <a:spLocks noGrp="1"/>
          </p:cNvSpPr>
          <p:nvPr>
            <p:ph type="body" idx="2"/>
          </p:nvPr>
        </p:nvSpPr>
        <p:spPr>
          <a:xfrm>
            <a:off x="535431" y="1652338"/>
            <a:ext cx="5560572" cy="4210073"/>
          </a:xfrm>
          <a:prstGeom prst="rect">
            <a:avLst/>
          </a:prstGeom>
          <a:solidFill>
            <a:schemeClr val="accent1"/>
          </a:solidFill>
          <a:ln>
            <a:noFill/>
          </a:ln>
        </p:spPr>
        <p:txBody>
          <a:bodyPr spcFirstLastPara="1" wrap="square" lIns="396000" tIns="360000" rIns="396000" bIns="0" anchor="t" anchorCtr="0">
            <a:normAutofit/>
          </a:bodyPr>
          <a:lstStyle>
            <a:lvl1pPr marL="457200" lvl="0" indent="-228600" algn="l">
              <a:lnSpc>
                <a:spcPct val="90000"/>
              </a:lnSpc>
              <a:spcBef>
                <a:spcPts val="1000"/>
              </a:spcBef>
              <a:spcAft>
                <a:spcPts val="0"/>
              </a:spcAft>
              <a:buSzPts val="2400"/>
              <a:buNone/>
              <a:defRPr sz="2400" b="1">
                <a:solidFill>
                  <a:schemeClr val="l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2" name="Google Shape;432;p42"/>
          <p:cNvSpPr txBox="1">
            <a:spLocks noGrp="1"/>
          </p:cNvSpPr>
          <p:nvPr>
            <p:ph type="body" idx="3"/>
          </p:nvPr>
        </p:nvSpPr>
        <p:spPr>
          <a:xfrm>
            <a:off x="6436898" y="1652338"/>
            <a:ext cx="5217695" cy="2089484"/>
          </a:xfrm>
          <a:prstGeom prst="rect">
            <a:avLst/>
          </a:prstGeom>
          <a:solidFill>
            <a:srgbClr val="CBE5D1"/>
          </a:solidFill>
          <a:ln>
            <a:noFill/>
          </a:ln>
        </p:spPr>
        <p:txBody>
          <a:bodyPr spcFirstLastPara="1" wrap="square" lIns="396000" tIns="360000" rIns="396000" bIns="0" anchor="t" anchorCtr="0">
            <a:normAutofit/>
          </a:bodyPr>
          <a:lstStyle>
            <a:lvl1pPr marL="457200" lvl="0" indent="-228600" algn="l">
              <a:lnSpc>
                <a:spcPct val="90000"/>
              </a:lnSpc>
              <a:spcBef>
                <a:spcPts val="1000"/>
              </a:spcBef>
              <a:spcAft>
                <a:spcPts val="0"/>
              </a:spcAft>
              <a:buSzPts val="1800"/>
              <a:buNone/>
              <a:defRPr sz="1800">
                <a:solidFill>
                  <a:schemeClr val="accen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3" name="Google Shape;433;p42"/>
          <p:cNvSpPr txBox="1">
            <a:spLocks noGrp="1"/>
          </p:cNvSpPr>
          <p:nvPr>
            <p:ph type="body" idx="4"/>
          </p:nvPr>
        </p:nvSpPr>
        <p:spPr>
          <a:xfrm>
            <a:off x="6436898" y="3925554"/>
            <a:ext cx="5217695" cy="2089484"/>
          </a:xfrm>
          <a:prstGeom prst="rect">
            <a:avLst/>
          </a:prstGeom>
          <a:solidFill>
            <a:srgbClr val="DDD5C1"/>
          </a:solidFill>
          <a:ln>
            <a:noFill/>
          </a:ln>
        </p:spPr>
        <p:txBody>
          <a:bodyPr spcFirstLastPara="1" wrap="square" lIns="396000" tIns="360000" rIns="396000" bIns="0" anchor="t" anchorCtr="0">
            <a:normAutofit/>
          </a:bodyPr>
          <a:lstStyle>
            <a:lvl1pPr marL="457200" lvl="0" indent="-228600" algn="l">
              <a:lnSpc>
                <a:spcPct val="90000"/>
              </a:lnSpc>
              <a:spcBef>
                <a:spcPts val="1000"/>
              </a:spcBef>
              <a:spcAft>
                <a:spcPts val="0"/>
              </a:spcAft>
              <a:buSzPts val="1800"/>
              <a:buNone/>
              <a:defRPr sz="1800">
                <a:solidFill>
                  <a:schemeClr val="accent1"/>
                </a:solidFill>
                <a:latin typeface="Proxima Nova"/>
                <a:ea typeface="Proxima Nova"/>
                <a:cs typeface="Proxima Nova"/>
                <a:sym typeface="Proxima Nova"/>
              </a:defRPr>
            </a:lvl1pPr>
            <a:lvl2pPr marL="914400" lvl="1" indent="-228600" algn="l">
              <a:lnSpc>
                <a:spcPct val="90000"/>
              </a:lnSpc>
              <a:spcBef>
                <a:spcPts val="500"/>
              </a:spcBef>
              <a:spcAft>
                <a:spcPts val="0"/>
              </a:spcAft>
              <a:buSzPts val="1800"/>
              <a:buNone/>
              <a:defRPr sz="1800">
                <a:solidFill>
                  <a:schemeClr val="lt1"/>
                </a:solidFill>
              </a:defRPr>
            </a:lvl2pPr>
            <a:lvl3pPr marL="1371600" lvl="2" indent="-228600" algn="l">
              <a:lnSpc>
                <a:spcPct val="90000"/>
              </a:lnSpc>
              <a:spcBef>
                <a:spcPts val="500"/>
              </a:spcBef>
              <a:spcAft>
                <a:spcPts val="0"/>
              </a:spcAft>
              <a:buSzPts val="1800"/>
              <a:buNone/>
              <a:defRPr sz="1800">
                <a:solidFill>
                  <a:schemeClr val="lt1"/>
                </a:solidFill>
              </a:defRPr>
            </a:lvl3pPr>
            <a:lvl4pPr marL="1828800" lvl="3" indent="-228600" algn="l">
              <a:lnSpc>
                <a:spcPct val="90000"/>
              </a:lnSpc>
              <a:spcBef>
                <a:spcPts val="500"/>
              </a:spcBef>
              <a:spcAft>
                <a:spcPts val="0"/>
              </a:spcAft>
              <a:buSzPts val="1800"/>
              <a:buNone/>
              <a:defRPr sz="1800">
                <a:solidFill>
                  <a:schemeClr val="lt1"/>
                </a:solidFill>
              </a:defRPr>
            </a:lvl4pPr>
            <a:lvl5pPr marL="2286000" lvl="4" indent="-228600" algn="l">
              <a:lnSpc>
                <a:spcPct val="90000"/>
              </a:lnSpc>
              <a:spcBef>
                <a:spcPts val="500"/>
              </a:spcBef>
              <a:spcAft>
                <a:spcPts val="0"/>
              </a:spcAft>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4" name="Google Shape;434;p42"/>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435" name="Google Shape;435;p42"/>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436" name="Google Shape;436;p42"/>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37" name="Google Shape;437;p42"/>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438" name="Google Shape;438;p42"/>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39" name="Google Shape;439;p42"/>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252">
          <p15:clr>
            <a:srgbClr val="FBAE40"/>
          </p15:clr>
        </p15:guide>
        <p15:guide id="2" pos="339">
          <p15:clr>
            <a:srgbClr val="FBAE40"/>
          </p15:clr>
        </p15:guide>
        <p15:guide id="3" pos="3837">
          <p15:clr>
            <a:srgbClr val="FBAE40"/>
          </p15:clr>
        </p15:guide>
        <p15:guide id="4" pos="4057">
          <p15:clr>
            <a:srgbClr val="FBAE40"/>
          </p15:clr>
        </p15:guide>
        <p15:guide id="5" pos="7344">
          <p15:clr>
            <a:srgbClr val="FBAE40"/>
          </p15:clr>
        </p15:guide>
        <p15:guide id="6" pos="7159">
          <p15:clr>
            <a:srgbClr val="FBAE40"/>
          </p15:clr>
        </p15:guide>
        <p15:guide id="7" pos="7039">
          <p15:clr>
            <a:srgbClr val="FBAE40"/>
          </p15:clr>
        </p15:guide>
        <p15:guide id="8" orient="horz" pos="3786">
          <p15:clr>
            <a:srgbClr val="FBAE40"/>
          </p15:clr>
        </p15:guide>
        <p15:guide id="9" orient="horz" pos="1042">
          <p15:clr>
            <a:srgbClr val="FBAE40"/>
          </p15:clr>
        </p15:guide>
        <p15:guide id="10" orient="horz" pos="2355">
          <p15:clr>
            <a:srgbClr val="FBAE40"/>
          </p15:clr>
        </p15:guide>
        <p15:guide id="11" orient="horz" pos="2473">
          <p15:clr>
            <a:srgbClr val="FBAE40"/>
          </p15:clr>
        </p15:guide>
        <p15:guide id="12" orient="horz" pos="43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acts - 1 Important + 2 Related">
  <p:cSld name="Facts - 1 Important + 2 Related">
    <p:spTree>
      <p:nvGrpSpPr>
        <p:cNvPr id="1" name="Shape 440"/>
        <p:cNvGrpSpPr/>
        <p:nvPr/>
      </p:nvGrpSpPr>
      <p:grpSpPr>
        <a:xfrm>
          <a:off x="0" y="0"/>
          <a:ext cx="0" cy="0"/>
          <a:chOff x="0" y="0"/>
          <a:chExt cx="0" cy="0"/>
        </a:xfrm>
      </p:grpSpPr>
      <p:cxnSp>
        <p:nvCxnSpPr>
          <p:cNvPr id="441" name="Google Shape;441;p43"/>
          <p:cNvCxnSpPr/>
          <p:nvPr/>
        </p:nvCxnSpPr>
        <p:spPr>
          <a:xfrm>
            <a:off x="4632161" y="4832685"/>
            <a:ext cx="3725779" cy="0"/>
          </a:xfrm>
          <a:prstGeom prst="straightConnector1">
            <a:avLst/>
          </a:prstGeom>
          <a:noFill/>
          <a:ln w="9525" cap="flat" cmpd="sng">
            <a:solidFill>
              <a:schemeClr val="accent1"/>
            </a:solidFill>
            <a:prstDash val="solid"/>
            <a:miter lim="800000"/>
            <a:headEnd type="none" w="sm" len="sm"/>
            <a:tailEnd type="none" w="sm" len="sm"/>
          </a:ln>
        </p:spPr>
      </p:cxnSp>
      <p:sp>
        <p:nvSpPr>
          <p:cNvPr id="442" name="Google Shape;442;p43"/>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3" name="Google Shape;443;p43"/>
          <p:cNvSpPr>
            <a:spLocks noGrp="1"/>
          </p:cNvSpPr>
          <p:nvPr>
            <p:ph type="body" idx="1"/>
          </p:nvPr>
        </p:nvSpPr>
        <p:spPr>
          <a:xfrm>
            <a:off x="536360" y="1652338"/>
            <a:ext cx="4362701" cy="4362701"/>
          </a:xfrm>
          <a:prstGeom prst="ellipse">
            <a:avLst/>
          </a:prstGeom>
          <a:solidFill>
            <a:schemeClr val="accent1"/>
          </a:solid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SzPts val="2400"/>
              <a:buNone/>
              <a:defRPr b="1">
                <a:solidFill>
                  <a:schemeClr val="lt1"/>
                </a:solidFill>
                <a:latin typeface="Proxima Nova"/>
                <a:ea typeface="Proxima Nova"/>
                <a:cs typeface="Proxima Nova"/>
                <a:sym typeface="Proxima Nova"/>
              </a:defRPr>
            </a:lvl1pPr>
            <a:lvl2pPr marL="914400" lvl="1" indent="-228600" algn="ctr">
              <a:lnSpc>
                <a:spcPct val="90000"/>
              </a:lnSpc>
              <a:spcBef>
                <a:spcPts val="500"/>
              </a:spcBef>
              <a:spcAft>
                <a:spcPts val="0"/>
              </a:spcAft>
              <a:buSzPts val="2000"/>
              <a:buNone/>
              <a:defRPr b="1">
                <a:solidFill>
                  <a:schemeClr val="lt1"/>
                </a:solidFill>
              </a:defRPr>
            </a:lvl2pPr>
            <a:lvl3pPr marL="1371600" lvl="2" indent="-228600" algn="ctr">
              <a:lnSpc>
                <a:spcPct val="90000"/>
              </a:lnSpc>
              <a:spcBef>
                <a:spcPts val="500"/>
              </a:spcBef>
              <a:spcAft>
                <a:spcPts val="0"/>
              </a:spcAft>
              <a:buSzPts val="1800"/>
              <a:buNone/>
              <a:defRPr b="1">
                <a:solidFill>
                  <a:schemeClr val="lt1"/>
                </a:solidFill>
              </a:defRPr>
            </a:lvl3pPr>
            <a:lvl4pPr marL="1828800" lvl="3" indent="-228600" algn="ctr">
              <a:lnSpc>
                <a:spcPct val="90000"/>
              </a:lnSpc>
              <a:spcBef>
                <a:spcPts val="500"/>
              </a:spcBef>
              <a:spcAft>
                <a:spcPts val="0"/>
              </a:spcAft>
              <a:buSzPts val="1600"/>
              <a:buNone/>
              <a:defRPr b="1">
                <a:solidFill>
                  <a:schemeClr val="lt1"/>
                </a:solidFill>
              </a:defRPr>
            </a:lvl4pPr>
            <a:lvl5pPr marL="2286000" lvl="4" indent="-228600" algn="ctr">
              <a:lnSpc>
                <a:spcPct val="90000"/>
              </a:lnSpc>
              <a:spcBef>
                <a:spcPts val="500"/>
              </a:spcBef>
              <a:spcAft>
                <a:spcPts val="0"/>
              </a:spcAft>
              <a:buSzPts val="1600"/>
              <a:buNone/>
              <a:defRPr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4" name="Google Shape;444;p43"/>
          <p:cNvSpPr>
            <a:spLocks noGrp="1"/>
          </p:cNvSpPr>
          <p:nvPr>
            <p:ph type="body" idx="2"/>
          </p:nvPr>
        </p:nvSpPr>
        <p:spPr>
          <a:xfrm>
            <a:off x="5672093" y="1652338"/>
            <a:ext cx="2605635" cy="2606842"/>
          </a:xfrm>
          <a:prstGeom prst="ellipse">
            <a:avLst/>
          </a:prstGeom>
          <a:solidFill>
            <a:srgbClr val="CBE5D1"/>
          </a:solid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SzPts val="1800"/>
              <a:buNone/>
              <a:defRPr sz="1800">
                <a:solidFill>
                  <a:schemeClr val="accent1"/>
                </a:solidFill>
                <a:latin typeface="Proxima Nova"/>
                <a:ea typeface="Proxima Nova"/>
                <a:cs typeface="Proxima Nova"/>
                <a:sym typeface="Proxima Nova"/>
              </a:defRPr>
            </a:lvl1pPr>
            <a:lvl2pPr marL="914400" lvl="1" indent="-228600" algn="ctr">
              <a:lnSpc>
                <a:spcPct val="90000"/>
              </a:lnSpc>
              <a:spcBef>
                <a:spcPts val="500"/>
              </a:spcBef>
              <a:spcAft>
                <a:spcPts val="0"/>
              </a:spcAft>
              <a:buSzPts val="1800"/>
              <a:buNone/>
              <a:defRPr sz="1800"/>
            </a:lvl2pPr>
            <a:lvl3pPr marL="1371600" lvl="2" indent="-228600" algn="ctr">
              <a:lnSpc>
                <a:spcPct val="90000"/>
              </a:lnSpc>
              <a:spcBef>
                <a:spcPts val="500"/>
              </a:spcBef>
              <a:spcAft>
                <a:spcPts val="0"/>
              </a:spcAft>
              <a:buSzPts val="1800"/>
              <a:buNone/>
              <a:defRPr sz="1800"/>
            </a:lvl3pPr>
            <a:lvl4pPr marL="1828800" lvl="3" indent="-228600" algn="ctr">
              <a:lnSpc>
                <a:spcPct val="90000"/>
              </a:lnSpc>
              <a:spcBef>
                <a:spcPts val="500"/>
              </a:spcBef>
              <a:spcAft>
                <a:spcPts val="0"/>
              </a:spcAft>
              <a:buSzPts val="1800"/>
              <a:buNone/>
              <a:defRPr sz="1800"/>
            </a:lvl4pPr>
            <a:lvl5pPr marL="2286000" lvl="4" indent="-228600" algn="ctr">
              <a:lnSpc>
                <a:spcPct val="90000"/>
              </a:lnSpc>
              <a:spcBef>
                <a:spcPts val="500"/>
              </a:spcBef>
              <a:spcAft>
                <a:spcPts val="0"/>
              </a:spcAft>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5" name="Google Shape;445;p43"/>
          <p:cNvSpPr>
            <a:spLocks noGrp="1"/>
          </p:cNvSpPr>
          <p:nvPr>
            <p:ph type="body" idx="3"/>
          </p:nvPr>
        </p:nvSpPr>
        <p:spPr>
          <a:xfrm>
            <a:off x="8340598" y="3181501"/>
            <a:ext cx="2832231" cy="2833543"/>
          </a:xfrm>
          <a:prstGeom prst="ellipse">
            <a:avLst/>
          </a:prstGeom>
          <a:solidFill>
            <a:srgbClr val="CBE5D1"/>
          </a:solid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SzPts val="1800"/>
              <a:buNone/>
              <a:defRPr sz="1800">
                <a:solidFill>
                  <a:schemeClr val="accent1"/>
                </a:solidFill>
                <a:latin typeface="Proxima Nova"/>
                <a:ea typeface="Proxima Nova"/>
                <a:cs typeface="Proxima Nova"/>
                <a:sym typeface="Proxima Nova"/>
              </a:defRPr>
            </a:lvl1pPr>
            <a:lvl2pPr marL="914400" lvl="1" indent="-228600" algn="ctr">
              <a:lnSpc>
                <a:spcPct val="90000"/>
              </a:lnSpc>
              <a:spcBef>
                <a:spcPts val="500"/>
              </a:spcBef>
              <a:spcAft>
                <a:spcPts val="0"/>
              </a:spcAft>
              <a:buSzPts val="1800"/>
              <a:buNone/>
              <a:defRPr sz="1800"/>
            </a:lvl2pPr>
            <a:lvl3pPr marL="1371600" lvl="2" indent="-228600" algn="ctr">
              <a:lnSpc>
                <a:spcPct val="90000"/>
              </a:lnSpc>
              <a:spcBef>
                <a:spcPts val="500"/>
              </a:spcBef>
              <a:spcAft>
                <a:spcPts val="0"/>
              </a:spcAft>
              <a:buSzPts val="1800"/>
              <a:buNone/>
              <a:defRPr sz="1800"/>
            </a:lvl3pPr>
            <a:lvl4pPr marL="1828800" lvl="3" indent="-228600" algn="ctr">
              <a:lnSpc>
                <a:spcPct val="90000"/>
              </a:lnSpc>
              <a:spcBef>
                <a:spcPts val="500"/>
              </a:spcBef>
              <a:spcAft>
                <a:spcPts val="0"/>
              </a:spcAft>
              <a:buSzPts val="1800"/>
              <a:buNone/>
              <a:defRPr sz="1800"/>
            </a:lvl4pPr>
            <a:lvl5pPr marL="2286000" lvl="4" indent="-228600" algn="ctr">
              <a:lnSpc>
                <a:spcPct val="90000"/>
              </a:lnSpc>
              <a:spcBef>
                <a:spcPts val="500"/>
              </a:spcBef>
              <a:spcAft>
                <a:spcPts val="0"/>
              </a:spcAft>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46" name="Google Shape;446;p43"/>
          <p:cNvCxnSpPr/>
          <p:nvPr/>
        </p:nvCxnSpPr>
        <p:spPr>
          <a:xfrm>
            <a:off x="4632160" y="2851484"/>
            <a:ext cx="1039933" cy="0"/>
          </a:xfrm>
          <a:prstGeom prst="straightConnector1">
            <a:avLst/>
          </a:prstGeom>
          <a:noFill/>
          <a:ln w="9525" cap="flat" cmpd="sng">
            <a:solidFill>
              <a:schemeClr val="accent1"/>
            </a:solidFill>
            <a:prstDash val="solid"/>
            <a:miter lim="800000"/>
            <a:headEnd type="none" w="sm" len="sm"/>
            <a:tailEnd type="none" w="sm" len="sm"/>
          </a:ln>
        </p:spPr>
      </p:cxnSp>
      <p:sp>
        <p:nvSpPr>
          <p:cNvPr id="447" name="Google Shape;447;p43"/>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448" name="Google Shape;448;p43"/>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449" name="Google Shape;449;p43"/>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50" name="Google Shape;450;p43"/>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451" name="Google Shape;451;p43"/>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52" name="Google Shape;452;p43"/>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6">
          <p15:clr>
            <a:srgbClr val="FBAE40"/>
          </p15:clr>
        </p15:guide>
        <p15:guide id="2" pos="339">
          <p15:clr>
            <a:srgbClr val="FBAE40"/>
          </p15:clr>
        </p15:guide>
        <p15:guide id="3" orient="horz" pos="1042">
          <p15:clr>
            <a:srgbClr val="FBAE40"/>
          </p15:clr>
        </p15:guide>
        <p15:guide id="4" pos="3083">
          <p15:clr>
            <a:srgbClr val="FBAE40"/>
          </p15:clr>
        </p15:guide>
        <p15:guide id="5" pos="7159">
          <p15:clr>
            <a:srgbClr val="FBAE40"/>
          </p15:clr>
        </p15:guide>
        <p15:guide id="6" pos="7344">
          <p15:clr>
            <a:srgbClr val="FBAE40"/>
          </p15:clr>
        </p15:guide>
        <p15:guide id="7" pos="7039">
          <p15:clr>
            <a:srgbClr val="FBAE40"/>
          </p15:clr>
        </p15:guide>
        <p15:guide id="8" orient="horz" pos="4252">
          <p15:clr>
            <a:srgbClr val="FBAE40"/>
          </p15:clr>
        </p15:guide>
        <p15:guide id="9" orient="horz" pos="43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UAB Fact -1">
  <p:cSld name="UAB Fact -1">
    <p:spTree>
      <p:nvGrpSpPr>
        <p:cNvPr id="1" name="Shape 453"/>
        <p:cNvGrpSpPr/>
        <p:nvPr/>
      </p:nvGrpSpPr>
      <p:grpSpPr>
        <a:xfrm>
          <a:off x="0" y="0"/>
          <a:ext cx="0" cy="0"/>
          <a:chOff x="0" y="0"/>
          <a:chExt cx="0" cy="0"/>
        </a:xfrm>
      </p:grpSpPr>
      <p:sp>
        <p:nvSpPr>
          <p:cNvPr id="454" name="Google Shape;454;p44"/>
          <p:cNvSpPr/>
          <p:nvPr/>
        </p:nvSpPr>
        <p:spPr>
          <a:xfrm>
            <a:off x="0" y="0"/>
            <a:ext cx="12192000" cy="6858000"/>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55" name="Google Shape;455;p44"/>
          <p:cNvSpPr/>
          <p:nvPr/>
        </p:nvSpPr>
        <p:spPr>
          <a:xfrm>
            <a:off x="762000" y="1781994"/>
            <a:ext cx="10589941" cy="411108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3"/>
              </a:solidFill>
              <a:latin typeface="Proxima Nova"/>
              <a:ea typeface="Proxima Nova"/>
              <a:cs typeface="Proxima Nova"/>
              <a:sym typeface="Proxima Nova"/>
            </a:endParaRPr>
          </a:p>
        </p:txBody>
      </p:sp>
      <p:pic>
        <p:nvPicPr>
          <p:cNvPr id="456" name="Google Shape;456;p44"/>
          <p:cNvPicPr preferRelativeResize="0"/>
          <p:nvPr/>
        </p:nvPicPr>
        <p:blipFill rotWithShape="1">
          <a:blip r:embed="rId2">
            <a:alphaModFix/>
          </a:blip>
          <a:srcRect t="10680" r="5494" b="15282"/>
          <a:stretch/>
        </p:blipFill>
        <p:spPr>
          <a:xfrm>
            <a:off x="3438144" y="0"/>
            <a:ext cx="8753856" cy="6858000"/>
          </a:xfrm>
          <a:prstGeom prst="rect">
            <a:avLst/>
          </a:prstGeom>
          <a:noFill/>
          <a:ln>
            <a:noFill/>
          </a:ln>
        </p:spPr>
      </p:pic>
      <p:sp>
        <p:nvSpPr>
          <p:cNvPr id="457" name="Google Shape;457;p44"/>
          <p:cNvSpPr txBox="1">
            <a:spLocks noGrp="1"/>
          </p:cNvSpPr>
          <p:nvPr>
            <p:ph type="subTitle" idx="1"/>
          </p:nvPr>
        </p:nvSpPr>
        <p:spPr>
          <a:xfrm>
            <a:off x="1237785" y="2196775"/>
            <a:ext cx="9638371" cy="3281521"/>
          </a:xfrm>
          <a:prstGeom prst="rect">
            <a:avLst/>
          </a:prstGeom>
          <a:noFill/>
          <a:ln>
            <a:noFill/>
          </a:ln>
        </p:spPr>
        <p:txBody>
          <a:bodyPr spcFirstLastPara="1" wrap="square" lIns="0" tIns="0" rIns="0" bIns="0" anchor="ctr" anchorCtr="0">
            <a:normAutofit/>
          </a:bodyPr>
          <a:lstStyle>
            <a:lvl1pPr lvl="0" algn="l">
              <a:lnSpc>
                <a:spcPct val="90000"/>
              </a:lnSpc>
              <a:spcBef>
                <a:spcPts val="1000"/>
              </a:spcBef>
              <a:spcAft>
                <a:spcPts val="0"/>
              </a:spcAft>
              <a:buSzPts val="3600"/>
              <a:buNone/>
              <a:defRPr sz="3600" b="1">
                <a:solidFill>
                  <a:schemeClr val="accent1"/>
                </a:solidFill>
                <a:latin typeface="Proxima Nova"/>
                <a:ea typeface="Proxima Nova"/>
                <a:cs typeface="Proxima Nova"/>
                <a:sym typeface="Proxima Nova"/>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58" name="Google Shape;458;p44"/>
          <p:cNvPicPr preferRelativeResize="0"/>
          <p:nvPr/>
        </p:nvPicPr>
        <p:blipFill rotWithShape="1">
          <a:blip r:embed="rId3">
            <a:alphaModFix/>
          </a:blip>
          <a:srcRect/>
          <a:stretch/>
        </p:blipFill>
        <p:spPr>
          <a:xfrm>
            <a:off x="762000" y="928012"/>
            <a:ext cx="4734560" cy="416812"/>
          </a:xfrm>
          <a:prstGeom prst="rect">
            <a:avLst/>
          </a:prstGeom>
          <a:noFill/>
          <a:ln>
            <a:noFill/>
          </a:ln>
        </p:spPr>
      </p:pic>
      <p:sp>
        <p:nvSpPr>
          <p:cNvPr id="459" name="Google Shape;459;p44"/>
          <p:cNvSpPr txBox="1">
            <a:spLocks noGrp="1"/>
          </p:cNvSpPr>
          <p:nvPr>
            <p:ph type="ftr" idx="11"/>
          </p:nvPr>
        </p:nvSpPr>
        <p:spPr>
          <a:xfrm>
            <a:off x="762001" y="1352563"/>
            <a:ext cx="10574339"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483">
          <p15:clr>
            <a:srgbClr val="FBAE40"/>
          </p15:clr>
        </p15:guide>
        <p15:guide id="2" orient="horz" pos="3710">
          <p15:clr>
            <a:srgbClr val="FBAE40"/>
          </p15:clr>
        </p15:guide>
        <p15:guide id="3" pos="7141">
          <p15:clr>
            <a:srgbClr val="FBAE40"/>
          </p15:clr>
        </p15:guide>
        <p15:guide id="4" orient="horz" pos="584">
          <p15:clr>
            <a:srgbClr val="FBAE40"/>
          </p15:clr>
        </p15:guide>
        <p15:guide id="5" orient="horz" pos="99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UAB Fact -2">
  <p:cSld name="UAB Fact -2">
    <p:spTree>
      <p:nvGrpSpPr>
        <p:cNvPr id="1" name="Shape 460"/>
        <p:cNvGrpSpPr/>
        <p:nvPr/>
      </p:nvGrpSpPr>
      <p:grpSpPr>
        <a:xfrm>
          <a:off x="0" y="0"/>
          <a:ext cx="0" cy="0"/>
          <a:chOff x="0" y="0"/>
          <a:chExt cx="0" cy="0"/>
        </a:xfrm>
      </p:grpSpPr>
      <p:pic>
        <p:nvPicPr>
          <p:cNvPr id="461" name="Google Shape;461;p45"/>
          <p:cNvPicPr preferRelativeResize="0"/>
          <p:nvPr/>
        </p:nvPicPr>
        <p:blipFill rotWithShape="1">
          <a:blip r:embed="rId2">
            <a:alphaModFix/>
          </a:blip>
          <a:srcRect t="10680" r="5494" b="15282"/>
          <a:stretch/>
        </p:blipFill>
        <p:spPr>
          <a:xfrm>
            <a:off x="3438144" y="0"/>
            <a:ext cx="8753856" cy="6858000"/>
          </a:xfrm>
          <a:prstGeom prst="rect">
            <a:avLst/>
          </a:prstGeom>
          <a:noFill/>
          <a:ln>
            <a:noFill/>
          </a:ln>
        </p:spPr>
      </p:pic>
      <p:sp>
        <p:nvSpPr>
          <p:cNvPr id="462" name="Google Shape;462;p45"/>
          <p:cNvSpPr txBox="1">
            <a:spLocks noGrp="1"/>
          </p:cNvSpPr>
          <p:nvPr>
            <p:ph type="subTitle" idx="1"/>
          </p:nvPr>
        </p:nvSpPr>
        <p:spPr>
          <a:xfrm>
            <a:off x="766764" y="2256918"/>
            <a:ext cx="10650536" cy="3571454"/>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SzPts val="3600"/>
              <a:buNone/>
              <a:defRPr sz="3600" b="1">
                <a:solidFill>
                  <a:schemeClr val="accent1"/>
                </a:solidFill>
                <a:latin typeface="Proxima Nova"/>
                <a:ea typeface="Proxima Nova"/>
                <a:cs typeface="Proxima Nova"/>
                <a:sym typeface="Proxima Nova"/>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483">
          <p15:clr>
            <a:srgbClr val="FBAE40"/>
          </p15:clr>
        </p15:guide>
        <p15:guide id="2" orient="horz" pos="1423">
          <p15:clr>
            <a:srgbClr val="FBAE40"/>
          </p15:clr>
        </p15:guide>
        <p15:guide id="3" pos="7192">
          <p15:clr>
            <a:srgbClr val="FBAE40"/>
          </p15:clr>
        </p15:guide>
        <p15:guide id="4" orient="horz" pos="366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 you - Option 1">
  <p:cSld name="Thank you - Option 1">
    <p:spTree>
      <p:nvGrpSpPr>
        <p:cNvPr id="1" name="Shape 37"/>
        <p:cNvGrpSpPr/>
        <p:nvPr/>
      </p:nvGrpSpPr>
      <p:grpSpPr>
        <a:xfrm>
          <a:off x="0" y="0"/>
          <a:ext cx="0" cy="0"/>
          <a:chOff x="0" y="0"/>
          <a:chExt cx="0" cy="0"/>
        </a:xfrm>
      </p:grpSpPr>
      <p:sp>
        <p:nvSpPr>
          <p:cNvPr id="38" name="Google Shape;38;p10"/>
          <p:cNvSpPr/>
          <p:nvPr/>
        </p:nvSpPr>
        <p:spPr>
          <a:xfrm>
            <a:off x="0" y="0"/>
            <a:ext cx="12192000" cy="6858000"/>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39" name="Google Shape;39;p10"/>
          <p:cNvSpPr txBox="1">
            <a:spLocks noGrp="1"/>
          </p:cNvSpPr>
          <p:nvPr>
            <p:ph type="ctrTitle"/>
          </p:nvPr>
        </p:nvSpPr>
        <p:spPr>
          <a:xfrm>
            <a:off x="762000" y="1876586"/>
            <a:ext cx="9144000" cy="23876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0" name="Google Shape;40;p10"/>
          <p:cNvPicPr preferRelativeResize="0"/>
          <p:nvPr/>
        </p:nvPicPr>
        <p:blipFill rotWithShape="1">
          <a:blip r:embed="rId2">
            <a:alphaModFix/>
          </a:blip>
          <a:srcRect t="10680" r="5494" b="15282"/>
          <a:stretch/>
        </p:blipFill>
        <p:spPr>
          <a:xfrm>
            <a:off x="3438144" y="0"/>
            <a:ext cx="8753856" cy="6858000"/>
          </a:xfrm>
          <a:prstGeom prst="rect">
            <a:avLst/>
          </a:prstGeom>
          <a:noFill/>
          <a:ln>
            <a:noFill/>
          </a:ln>
        </p:spPr>
      </p:pic>
      <p:pic>
        <p:nvPicPr>
          <p:cNvPr id="41" name="Google Shape;41;p10"/>
          <p:cNvPicPr preferRelativeResize="0"/>
          <p:nvPr/>
        </p:nvPicPr>
        <p:blipFill rotWithShape="1">
          <a:blip r:embed="rId3">
            <a:alphaModFix/>
          </a:blip>
          <a:srcRect/>
          <a:stretch/>
        </p:blipFill>
        <p:spPr>
          <a:xfrm>
            <a:off x="762000" y="928012"/>
            <a:ext cx="4734560" cy="416812"/>
          </a:xfrm>
          <a:prstGeom prst="rect">
            <a:avLst/>
          </a:prstGeom>
          <a:noFill/>
          <a:ln>
            <a:noFill/>
          </a:ln>
        </p:spPr>
      </p:pic>
    </p:spTree>
  </p:cSld>
  <p:clrMapOvr>
    <a:masterClrMapping/>
  </p:clrMapOvr>
  <p:extLst>
    <p:ext uri="{DCECCB84-F9BA-43D5-87BE-67443E8EF086}">
      <p15:sldGuideLst xmlns:p15="http://schemas.microsoft.com/office/powerpoint/2012/main">
        <p15:guide id="1" pos="483">
          <p15:clr>
            <a:srgbClr val="FBAE40"/>
          </p15:clr>
        </p15:guide>
        <p15:guide id="2" orient="horz" pos="2550">
          <p15:clr>
            <a:srgbClr val="FBAE40"/>
          </p15:clr>
        </p15:guide>
        <p15:guide id="3" orient="horz" pos="991">
          <p15:clr>
            <a:srgbClr val="FBAE40"/>
          </p15:clr>
        </p15:guide>
        <p15:guide id="4" orient="horz" pos="584">
          <p15:clr>
            <a:srgbClr val="FBAE40"/>
          </p15:clr>
        </p15:guide>
        <p15:guide id="5" pos="624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UAB Fact -3">
  <p:cSld name="UAB Fact -3">
    <p:spTree>
      <p:nvGrpSpPr>
        <p:cNvPr id="1" name="Shape 463"/>
        <p:cNvGrpSpPr/>
        <p:nvPr/>
      </p:nvGrpSpPr>
      <p:grpSpPr>
        <a:xfrm>
          <a:off x="0" y="0"/>
          <a:ext cx="0" cy="0"/>
          <a:chOff x="0" y="0"/>
          <a:chExt cx="0" cy="0"/>
        </a:xfrm>
      </p:grpSpPr>
      <p:pic>
        <p:nvPicPr>
          <p:cNvPr id="464" name="Google Shape;464;p46"/>
          <p:cNvPicPr preferRelativeResize="0"/>
          <p:nvPr/>
        </p:nvPicPr>
        <p:blipFill rotWithShape="1">
          <a:blip r:embed="rId2">
            <a:alphaModFix/>
          </a:blip>
          <a:srcRect l="3878" t="17398" b="1437"/>
          <a:stretch/>
        </p:blipFill>
        <p:spPr>
          <a:xfrm>
            <a:off x="0" y="0"/>
            <a:ext cx="12192000" cy="6858000"/>
          </a:xfrm>
          <a:prstGeom prst="rect">
            <a:avLst/>
          </a:prstGeom>
          <a:noFill/>
          <a:ln>
            <a:noFill/>
          </a:ln>
        </p:spPr>
      </p:pic>
      <p:sp>
        <p:nvSpPr>
          <p:cNvPr id="465" name="Google Shape;465;p46"/>
          <p:cNvSpPr txBox="1">
            <a:spLocks noGrp="1"/>
          </p:cNvSpPr>
          <p:nvPr>
            <p:ph type="subTitle" idx="1"/>
          </p:nvPr>
        </p:nvSpPr>
        <p:spPr>
          <a:xfrm>
            <a:off x="766765" y="1573213"/>
            <a:ext cx="10585179" cy="4303712"/>
          </a:xfrm>
          <a:prstGeom prst="rect">
            <a:avLst/>
          </a:prstGeom>
          <a:solidFill>
            <a:schemeClr val="accent1">
              <a:alpha val="84705"/>
            </a:schemeClr>
          </a:solidFill>
          <a:ln>
            <a:noFill/>
          </a:ln>
        </p:spPr>
        <p:txBody>
          <a:bodyPr spcFirstLastPara="1" wrap="square" lIns="468000" tIns="468000" rIns="468000" bIns="468000" anchor="ctr" anchorCtr="0">
            <a:normAutofit/>
          </a:bodyPr>
          <a:lstStyle>
            <a:lvl1pPr lvl="0" algn="l">
              <a:lnSpc>
                <a:spcPct val="90000"/>
              </a:lnSpc>
              <a:spcBef>
                <a:spcPts val="1000"/>
              </a:spcBef>
              <a:spcAft>
                <a:spcPts val="0"/>
              </a:spcAft>
              <a:buSzPts val="3600"/>
              <a:buNone/>
              <a:defRPr sz="3600" b="1">
                <a:solidFill>
                  <a:schemeClr val="lt1"/>
                </a:solidFill>
                <a:latin typeface="Proxima Nova"/>
                <a:ea typeface="Proxima Nova"/>
                <a:cs typeface="Proxima Nova"/>
                <a:sym typeface="Proxima Nova"/>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orient="horz" pos="3702">
          <p15:clr>
            <a:srgbClr val="FBAE40"/>
          </p15:clr>
        </p15:guide>
        <p15:guide id="2" pos="483">
          <p15:clr>
            <a:srgbClr val="FBAE40"/>
          </p15:clr>
        </p15:guide>
        <p15:guide id="3" pos="7141">
          <p15:clr>
            <a:srgbClr val="FBAE40"/>
          </p15:clr>
        </p15:guide>
        <p15:guide id="4" orient="horz" pos="99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uote – Option 1">
  <p:cSld name="Quote – Option 1">
    <p:spTree>
      <p:nvGrpSpPr>
        <p:cNvPr id="1" name="Shape 466"/>
        <p:cNvGrpSpPr/>
        <p:nvPr/>
      </p:nvGrpSpPr>
      <p:grpSpPr>
        <a:xfrm>
          <a:off x="0" y="0"/>
          <a:ext cx="0" cy="0"/>
          <a:chOff x="0" y="0"/>
          <a:chExt cx="0" cy="0"/>
        </a:xfrm>
      </p:grpSpPr>
      <p:sp>
        <p:nvSpPr>
          <p:cNvPr id="467" name="Google Shape;467;p47"/>
          <p:cNvSpPr/>
          <p:nvPr/>
        </p:nvSpPr>
        <p:spPr>
          <a:xfrm>
            <a:off x="0" y="0"/>
            <a:ext cx="12192000" cy="6858000"/>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68" name="Google Shape;468;p47"/>
          <p:cNvSpPr txBox="1"/>
          <p:nvPr/>
        </p:nvSpPr>
        <p:spPr>
          <a:xfrm>
            <a:off x="10614212" y="4013434"/>
            <a:ext cx="710184" cy="62721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6241"/>
              </a:buClr>
              <a:buSzPts val="11500"/>
              <a:buFont typeface="Arial"/>
              <a:buNone/>
            </a:pPr>
            <a:r>
              <a:rPr lang="en-US" sz="11500" b="1" i="0" u="none" strike="noStrike" cap="none">
                <a:solidFill>
                  <a:schemeClr val="accent3"/>
                </a:solidFill>
                <a:latin typeface="Proxima Nova"/>
                <a:ea typeface="Proxima Nova"/>
                <a:cs typeface="Proxima Nova"/>
                <a:sym typeface="Proxima Nova"/>
              </a:rPr>
              <a:t>”</a:t>
            </a:r>
            <a:endParaRPr/>
          </a:p>
        </p:txBody>
      </p:sp>
      <p:sp>
        <p:nvSpPr>
          <p:cNvPr id="469" name="Google Shape;469;p47"/>
          <p:cNvSpPr txBox="1"/>
          <p:nvPr/>
        </p:nvSpPr>
        <p:spPr>
          <a:xfrm>
            <a:off x="876289" y="1738906"/>
            <a:ext cx="710184" cy="627219"/>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rgbClr val="006241"/>
              </a:buClr>
              <a:buSzPts val="11500"/>
              <a:buFont typeface="Arial"/>
              <a:buNone/>
            </a:pPr>
            <a:r>
              <a:rPr lang="en-US" sz="11500" b="1" i="0" u="none" strike="noStrike" cap="none">
                <a:solidFill>
                  <a:schemeClr val="accent3"/>
                </a:solidFill>
                <a:latin typeface="Proxima Nova"/>
                <a:ea typeface="Proxima Nova"/>
                <a:cs typeface="Proxima Nova"/>
                <a:sym typeface="Proxima Nova"/>
              </a:rPr>
              <a:t>“</a:t>
            </a:r>
            <a:endParaRPr/>
          </a:p>
        </p:txBody>
      </p:sp>
      <p:sp>
        <p:nvSpPr>
          <p:cNvPr id="470" name="Google Shape;470;p47"/>
          <p:cNvSpPr txBox="1">
            <a:spLocks noGrp="1"/>
          </p:cNvSpPr>
          <p:nvPr>
            <p:ph type="body" idx="1"/>
          </p:nvPr>
        </p:nvSpPr>
        <p:spPr>
          <a:xfrm>
            <a:off x="1524001" y="4834378"/>
            <a:ext cx="9144000" cy="54451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2400"/>
              <a:buNone/>
              <a:defRPr>
                <a:solidFill>
                  <a:schemeClr val="accent3"/>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1" name="Google Shape;471;p47"/>
          <p:cNvSpPr txBox="1">
            <a:spLocks noGrp="1"/>
          </p:cNvSpPr>
          <p:nvPr>
            <p:ph type="ctrTitle"/>
          </p:nvPr>
        </p:nvSpPr>
        <p:spPr>
          <a:xfrm>
            <a:off x="1519239" y="2355273"/>
            <a:ext cx="9144000" cy="1854262"/>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1482">
          <p15:clr>
            <a:srgbClr val="FBAE40"/>
          </p15:clr>
        </p15:guide>
        <p15:guide id="3" orient="horz" pos="2651">
          <p15:clr>
            <a:srgbClr val="FBAE40"/>
          </p15:clr>
        </p15:guide>
        <p15:guide id="4" pos="957">
          <p15:clr>
            <a:srgbClr val="FBAE40"/>
          </p15:clr>
        </p15:guide>
        <p15:guide id="5" pos="6717">
          <p15:clr>
            <a:srgbClr val="FBAE40"/>
          </p15:clr>
        </p15:guide>
        <p15:guide id="6" orient="horz" pos="304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Quote – Option 1 - Monogram">
  <p:cSld name="Quote – Option 1 - Monogram">
    <p:spTree>
      <p:nvGrpSpPr>
        <p:cNvPr id="1" name="Shape 472"/>
        <p:cNvGrpSpPr/>
        <p:nvPr/>
      </p:nvGrpSpPr>
      <p:grpSpPr>
        <a:xfrm>
          <a:off x="0" y="0"/>
          <a:ext cx="0" cy="0"/>
          <a:chOff x="0" y="0"/>
          <a:chExt cx="0" cy="0"/>
        </a:xfrm>
      </p:grpSpPr>
      <p:sp>
        <p:nvSpPr>
          <p:cNvPr id="473" name="Google Shape;473;p48"/>
          <p:cNvSpPr/>
          <p:nvPr/>
        </p:nvSpPr>
        <p:spPr>
          <a:xfrm>
            <a:off x="0" y="0"/>
            <a:ext cx="12192000" cy="6858000"/>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474" name="Google Shape;474;p48"/>
          <p:cNvPicPr preferRelativeResize="0"/>
          <p:nvPr/>
        </p:nvPicPr>
        <p:blipFill rotWithShape="1">
          <a:blip r:embed="rId2">
            <a:alphaModFix/>
          </a:blip>
          <a:srcRect t="10680" r="5494" b="15282"/>
          <a:stretch/>
        </p:blipFill>
        <p:spPr>
          <a:xfrm>
            <a:off x="3438144" y="0"/>
            <a:ext cx="8753856" cy="6858000"/>
          </a:xfrm>
          <a:prstGeom prst="rect">
            <a:avLst/>
          </a:prstGeom>
          <a:noFill/>
          <a:ln>
            <a:noFill/>
          </a:ln>
        </p:spPr>
      </p:pic>
      <p:sp>
        <p:nvSpPr>
          <p:cNvPr id="475" name="Google Shape;475;p48"/>
          <p:cNvSpPr txBox="1"/>
          <p:nvPr/>
        </p:nvSpPr>
        <p:spPr>
          <a:xfrm>
            <a:off x="10614212" y="4013434"/>
            <a:ext cx="710184" cy="62721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6241"/>
              </a:buClr>
              <a:buSzPts val="11500"/>
              <a:buFont typeface="Arial"/>
              <a:buNone/>
            </a:pPr>
            <a:r>
              <a:rPr lang="en-US" sz="11500" b="1" i="0" u="none" strike="noStrike" cap="none">
                <a:solidFill>
                  <a:schemeClr val="accent3"/>
                </a:solidFill>
                <a:latin typeface="Proxima Nova"/>
                <a:ea typeface="Proxima Nova"/>
                <a:cs typeface="Proxima Nova"/>
                <a:sym typeface="Proxima Nova"/>
              </a:rPr>
              <a:t>”</a:t>
            </a:r>
            <a:endParaRPr/>
          </a:p>
        </p:txBody>
      </p:sp>
      <p:sp>
        <p:nvSpPr>
          <p:cNvPr id="476" name="Google Shape;476;p48"/>
          <p:cNvSpPr txBox="1"/>
          <p:nvPr/>
        </p:nvSpPr>
        <p:spPr>
          <a:xfrm>
            <a:off x="876289" y="1738906"/>
            <a:ext cx="710184" cy="627219"/>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rgbClr val="006241"/>
              </a:buClr>
              <a:buSzPts val="11500"/>
              <a:buFont typeface="Arial"/>
              <a:buNone/>
            </a:pPr>
            <a:r>
              <a:rPr lang="en-US" sz="11500" b="1" i="0" u="none" strike="noStrike" cap="none">
                <a:solidFill>
                  <a:schemeClr val="accent3"/>
                </a:solidFill>
                <a:latin typeface="Proxima Nova"/>
                <a:ea typeface="Proxima Nova"/>
                <a:cs typeface="Proxima Nova"/>
                <a:sym typeface="Proxima Nova"/>
              </a:rPr>
              <a:t>“</a:t>
            </a:r>
            <a:endParaRPr/>
          </a:p>
        </p:txBody>
      </p:sp>
      <p:sp>
        <p:nvSpPr>
          <p:cNvPr id="477" name="Google Shape;477;p48"/>
          <p:cNvSpPr txBox="1">
            <a:spLocks noGrp="1"/>
          </p:cNvSpPr>
          <p:nvPr>
            <p:ph type="body" idx="1"/>
          </p:nvPr>
        </p:nvSpPr>
        <p:spPr>
          <a:xfrm>
            <a:off x="1524001" y="4834378"/>
            <a:ext cx="9144000" cy="54451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2400"/>
              <a:buNone/>
              <a:defRPr>
                <a:solidFill>
                  <a:schemeClr val="accent3"/>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 name="Google Shape;478;p48"/>
          <p:cNvSpPr txBox="1">
            <a:spLocks noGrp="1"/>
          </p:cNvSpPr>
          <p:nvPr>
            <p:ph type="ctrTitle"/>
          </p:nvPr>
        </p:nvSpPr>
        <p:spPr>
          <a:xfrm>
            <a:off x="1519239" y="2355273"/>
            <a:ext cx="9144000" cy="1854262"/>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474">
          <p15:clr>
            <a:srgbClr val="FBAE40"/>
          </p15:clr>
        </p15:guide>
        <p15:guide id="2" pos="957">
          <p15:clr>
            <a:srgbClr val="FBAE40"/>
          </p15:clr>
        </p15:guide>
        <p15:guide id="3" pos="6727">
          <p15:clr>
            <a:srgbClr val="FBAE40"/>
          </p15:clr>
        </p15:guide>
        <p15:guide id="4" pos="3840">
          <p15:clr>
            <a:srgbClr val="FBAE40"/>
          </p15:clr>
        </p15:guide>
        <p15:guide id="5" orient="horz" pos="2651">
          <p15:clr>
            <a:srgbClr val="FBAE40"/>
          </p15:clr>
        </p15:guide>
        <p15:guide id="6" orient="horz" pos="304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 Option 1 - Picture Background">
  <p:cSld name="Quote – Option 1 - Picture Background">
    <p:spTree>
      <p:nvGrpSpPr>
        <p:cNvPr id="1" name="Shape 479"/>
        <p:cNvGrpSpPr/>
        <p:nvPr/>
      </p:nvGrpSpPr>
      <p:grpSpPr>
        <a:xfrm>
          <a:off x="0" y="0"/>
          <a:ext cx="0" cy="0"/>
          <a:chOff x="0" y="0"/>
          <a:chExt cx="0" cy="0"/>
        </a:xfrm>
      </p:grpSpPr>
      <p:sp>
        <p:nvSpPr>
          <p:cNvPr id="480" name="Google Shape;480;p49"/>
          <p:cNvSpPr/>
          <p:nvPr/>
        </p:nvSpPr>
        <p:spPr>
          <a:xfrm>
            <a:off x="0" y="0"/>
            <a:ext cx="12192000" cy="6858000"/>
          </a:xfrm>
          <a:prstGeom prst="rect">
            <a:avLst/>
          </a:prstGeom>
          <a:solidFill>
            <a:srgbClr val="006241">
              <a:alpha val="8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81" name="Google Shape;481;p49"/>
          <p:cNvSpPr txBox="1"/>
          <p:nvPr/>
        </p:nvSpPr>
        <p:spPr>
          <a:xfrm>
            <a:off x="-3" y="-426745"/>
            <a:ext cx="12192003"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chemeClr val="accent2"/>
                </a:solidFill>
                <a:latin typeface="Proxima Nova"/>
                <a:ea typeface="Proxima Nova"/>
                <a:cs typeface="Proxima Nova"/>
                <a:sym typeface="Proxima Nova"/>
              </a:rPr>
              <a:t>To insert a background image, right-click on the slide – select FORMAT BACKGROUND &gt; Picture or texture fill</a:t>
            </a:r>
            <a:endParaRPr sz="1400" b="0" i="0" u="none" strike="noStrike" cap="none">
              <a:solidFill>
                <a:schemeClr val="accent2"/>
              </a:solidFill>
              <a:latin typeface="Proxima Nova"/>
              <a:ea typeface="Proxima Nova"/>
              <a:cs typeface="Proxima Nova"/>
              <a:sym typeface="Proxima Nova"/>
            </a:endParaRPr>
          </a:p>
        </p:txBody>
      </p:sp>
      <p:sp>
        <p:nvSpPr>
          <p:cNvPr id="482" name="Google Shape;482;p49"/>
          <p:cNvSpPr txBox="1"/>
          <p:nvPr/>
        </p:nvSpPr>
        <p:spPr>
          <a:xfrm>
            <a:off x="10614212" y="4013434"/>
            <a:ext cx="710184" cy="62721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6241"/>
              </a:buClr>
              <a:buSzPts val="11500"/>
              <a:buFont typeface="Arial"/>
              <a:buNone/>
            </a:pPr>
            <a:r>
              <a:rPr lang="en-US" sz="11500" b="1" i="0" u="none" strike="noStrike" cap="none">
                <a:solidFill>
                  <a:schemeClr val="accent3"/>
                </a:solidFill>
                <a:latin typeface="Proxima Nova"/>
                <a:ea typeface="Proxima Nova"/>
                <a:cs typeface="Proxima Nova"/>
                <a:sym typeface="Proxima Nova"/>
              </a:rPr>
              <a:t>”</a:t>
            </a:r>
            <a:endParaRPr/>
          </a:p>
        </p:txBody>
      </p:sp>
      <p:sp>
        <p:nvSpPr>
          <p:cNvPr id="483" name="Google Shape;483;p49"/>
          <p:cNvSpPr txBox="1"/>
          <p:nvPr/>
        </p:nvSpPr>
        <p:spPr>
          <a:xfrm>
            <a:off x="876289" y="1738906"/>
            <a:ext cx="710184" cy="627219"/>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rgbClr val="006241"/>
              </a:buClr>
              <a:buSzPts val="11500"/>
              <a:buFont typeface="Arial"/>
              <a:buNone/>
            </a:pPr>
            <a:r>
              <a:rPr lang="en-US" sz="11500" b="1" i="0" u="none" strike="noStrike" cap="none">
                <a:solidFill>
                  <a:schemeClr val="accent3"/>
                </a:solidFill>
                <a:latin typeface="Proxima Nova"/>
                <a:ea typeface="Proxima Nova"/>
                <a:cs typeface="Proxima Nova"/>
                <a:sym typeface="Proxima Nova"/>
              </a:rPr>
              <a:t>“</a:t>
            </a:r>
            <a:endParaRPr/>
          </a:p>
        </p:txBody>
      </p:sp>
      <p:sp>
        <p:nvSpPr>
          <p:cNvPr id="484" name="Google Shape;484;p49"/>
          <p:cNvSpPr txBox="1">
            <a:spLocks noGrp="1"/>
          </p:cNvSpPr>
          <p:nvPr>
            <p:ph type="body" idx="1"/>
          </p:nvPr>
        </p:nvSpPr>
        <p:spPr>
          <a:xfrm>
            <a:off x="1524001" y="4834378"/>
            <a:ext cx="9144000" cy="54451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2400"/>
              <a:buNone/>
              <a:defRPr>
                <a:solidFill>
                  <a:schemeClr val="accent3"/>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 name="Google Shape;485;p49"/>
          <p:cNvSpPr txBox="1">
            <a:spLocks noGrp="1"/>
          </p:cNvSpPr>
          <p:nvPr>
            <p:ph type="ctrTitle"/>
          </p:nvPr>
        </p:nvSpPr>
        <p:spPr>
          <a:xfrm>
            <a:off x="1519239" y="2355273"/>
            <a:ext cx="9144000" cy="1854262"/>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6727">
          <p15:clr>
            <a:srgbClr val="FBAE40"/>
          </p15:clr>
        </p15:guide>
        <p15:guide id="2" orient="horz" pos="2651">
          <p15:clr>
            <a:srgbClr val="FBAE40"/>
          </p15:clr>
        </p15:guide>
        <p15:guide id="3" orient="horz" pos="3049">
          <p15:clr>
            <a:srgbClr val="FBAE40"/>
          </p15:clr>
        </p15:guide>
        <p15:guide id="4" orient="horz" pos="1474">
          <p15:clr>
            <a:srgbClr val="FBAE40"/>
          </p15:clr>
        </p15:guide>
        <p15:guide id="5" pos="949">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 Option 2">
  <p:cSld name="Quote – Option 2">
    <p:spTree>
      <p:nvGrpSpPr>
        <p:cNvPr id="1" name="Shape 486"/>
        <p:cNvGrpSpPr/>
        <p:nvPr/>
      </p:nvGrpSpPr>
      <p:grpSpPr>
        <a:xfrm>
          <a:off x="0" y="0"/>
          <a:ext cx="0" cy="0"/>
          <a:chOff x="0" y="0"/>
          <a:chExt cx="0" cy="0"/>
        </a:xfrm>
      </p:grpSpPr>
      <p:sp>
        <p:nvSpPr>
          <p:cNvPr id="487" name="Google Shape;487;p50"/>
          <p:cNvSpPr/>
          <p:nvPr/>
        </p:nvSpPr>
        <p:spPr>
          <a:xfrm>
            <a:off x="0" y="0"/>
            <a:ext cx="12192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88" name="Google Shape;488;p50"/>
          <p:cNvSpPr txBox="1"/>
          <p:nvPr/>
        </p:nvSpPr>
        <p:spPr>
          <a:xfrm>
            <a:off x="10614212" y="4013434"/>
            <a:ext cx="710184" cy="62721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6241"/>
              </a:buClr>
              <a:buSzPts val="11500"/>
              <a:buFont typeface="Arial"/>
              <a:buNone/>
            </a:pPr>
            <a:r>
              <a:rPr lang="en-US" sz="11500" b="1" i="0" u="none" strike="noStrike" cap="none">
                <a:solidFill>
                  <a:schemeClr val="lt1"/>
                </a:solidFill>
                <a:latin typeface="Proxima Nova"/>
                <a:ea typeface="Proxima Nova"/>
                <a:cs typeface="Proxima Nova"/>
                <a:sym typeface="Proxima Nova"/>
              </a:rPr>
              <a:t>”</a:t>
            </a:r>
            <a:endParaRPr/>
          </a:p>
        </p:txBody>
      </p:sp>
      <p:sp>
        <p:nvSpPr>
          <p:cNvPr id="489" name="Google Shape;489;p50"/>
          <p:cNvSpPr txBox="1"/>
          <p:nvPr/>
        </p:nvSpPr>
        <p:spPr>
          <a:xfrm>
            <a:off x="876289" y="1738906"/>
            <a:ext cx="710184" cy="627219"/>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rgbClr val="006241"/>
              </a:buClr>
              <a:buSzPts val="11500"/>
              <a:buFont typeface="Arial"/>
              <a:buNone/>
            </a:pPr>
            <a:r>
              <a:rPr lang="en-US" sz="11500" b="1" i="0" u="none" strike="noStrike" cap="none">
                <a:solidFill>
                  <a:schemeClr val="lt1"/>
                </a:solidFill>
                <a:latin typeface="Proxima Nova"/>
                <a:ea typeface="Proxima Nova"/>
                <a:cs typeface="Proxima Nova"/>
                <a:sym typeface="Proxima Nova"/>
              </a:rPr>
              <a:t>“</a:t>
            </a:r>
            <a:endParaRPr/>
          </a:p>
        </p:txBody>
      </p:sp>
      <p:sp>
        <p:nvSpPr>
          <p:cNvPr id="490" name="Google Shape;490;p50"/>
          <p:cNvSpPr txBox="1">
            <a:spLocks noGrp="1"/>
          </p:cNvSpPr>
          <p:nvPr>
            <p:ph type="body" idx="1"/>
          </p:nvPr>
        </p:nvSpPr>
        <p:spPr>
          <a:xfrm>
            <a:off x="1524000" y="4825911"/>
            <a:ext cx="9144000" cy="54451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2400"/>
              <a:buFont typeface="Arial"/>
              <a:buNone/>
              <a:defRPr>
                <a:solidFill>
                  <a:schemeClr val="accent2"/>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1" name="Google Shape;491;p50"/>
          <p:cNvSpPr txBox="1">
            <a:spLocks noGrp="1"/>
          </p:cNvSpPr>
          <p:nvPr>
            <p:ph type="ctrTitle"/>
          </p:nvPr>
        </p:nvSpPr>
        <p:spPr>
          <a:xfrm>
            <a:off x="1519239" y="2355273"/>
            <a:ext cx="9144000" cy="1854262"/>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6717">
          <p15:clr>
            <a:srgbClr val="FBAE40"/>
          </p15:clr>
        </p15:guide>
        <p15:guide id="2" orient="horz" pos="3041">
          <p15:clr>
            <a:srgbClr val="FBAE40"/>
          </p15:clr>
        </p15:guide>
        <p15:guide id="3" pos="957">
          <p15:clr>
            <a:srgbClr val="FBAE40"/>
          </p15:clr>
        </p15:guide>
        <p15:guide id="4" orient="horz" pos="2651">
          <p15:clr>
            <a:srgbClr val="FBAE40"/>
          </p15:clr>
        </p15:guide>
        <p15:guide id="5" orient="horz" pos="148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 Option 2 - Monogram">
  <p:cSld name="Quote – Option 2 - Monogram">
    <p:spTree>
      <p:nvGrpSpPr>
        <p:cNvPr id="1" name="Shape 492"/>
        <p:cNvGrpSpPr/>
        <p:nvPr/>
      </p:nvGrpSpPr>
      <p:grpSpPr>
        <a:xfrm>
          <a:off x="0" y="0"/>
          <a:ext cx="0" cy="0"/>
          <a:chOff x="0" y="0"/>
          <a:chExt cx="0" cy="0"/>
        </a:xfrm>
      </p:grpSpPr>
      <p:sp>
        <p:nvSpPr>
          <p:cNvPr id="493" name="Google Shape;493;p51"/>
          <p:cNvSpPr/>
          <p:nvPr/>
        </p:nvSpPr>
        <p:spPr>
          <a:xfrm>
            <a:off x="0" y="0"/>
            <a:ext cx="12192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494" name="Google Shape;494;p51"/>
          <p:cNvPicPr preferRelativeResize="0"/>
          <p:nvPr/>
        </p:nvPicPr>
        <p:blipFill rotWithShape="1">
          <a:blip r:embed="rId2">
            <a:alphaModFix/>
          </a:blip>
          <a:srcRect t="10680" r="5494" b="15282"/>
          <a:stretch/>
        </p:blipFill>
        <p:spPr>
          <a:xfrm>
            <a:off x="3438144" y="0"/>
            <a:ext cx="8753856" cy="6858000"/>
          </a:xfrm>
          <a:prstGeom prst="rect">
            <a:avLst/>
          </a:prstGeom>
          <a:noFill/>
          <a:ln>
            <a:noFill/>
          </a:ln>
        </p:spPr>
      </p:pic>
      <p:sp>
        <p:nvSpPr>
          <p:cNvPr id="495" name="Google Shape;495;p51"/>
          <p:cNvSpPr txBox="1"/>
          <p:nvPr/>
        </p:nvSpPr>
        <p:spPr>
          <a:xfrm>
            <a:off x="10614212" y="4013434"/>
            <a:ext cx="710184" cy="62721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6241"/>
              </a:buClr>
              <a:buSzPts val="11500"/>
              <a:buFont typeface="Arial"/>
              <a:buNone/>
            </a:pPr>
            <a:r>
              <a:rPr lang="en-US" sz="11500" b="1" i="0" u="none" strike="noStrike" cap="none">
                <a:solidFill>
                  <a:schemeClr val="lt1"/>
                </a:solidFill>
                <a:latin typeface="Proxima Nova"/>
                <a:ea typeface="Proxima Nova"/>
                <a:cs typeface="Proxima Nova"/>
                <a:sym typeface="Proxima Nova"/>
              </a:rPr>
              <a:t>”</a:t>
            </a:r>
            <a:endParaRPr/>
          </a:p>
        </p:txBody>
      </p:sp>
      <p:sp>
        <p:nvSpPr>
          <p:cNvPr id="496" name="Google Shape;496;p51"/>
          <p:cNvSpPr txBox="1"/>
          <p:nvPr/>
        </p:nvSpPr>
        <p:spPr>
          <a:xfrm>
            <a:off x="876289" y="1738906"/>
            <a:ext cx="710184" cy="627219"/>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rgbClr val="006241"/>
              </a:buClr>
              <a:buSzPts val="11500"/>
              <a:buFont typeface="Arial"/>
              <a:buNone/>
            </a:pPr>
            <a:r>
              <a:rPr lang="en-US" sz="11500" b="1" i="0" u="none" strike="noStrike" cap="none">
                <a:solidFill>
                  <a:schemeClr val="lt1"/>
                </a:solidFill>
                <a:latin typeface="Proxima Nova"/>
                <a:ea typeface="Proxima Nova"/>
                <a:cs typeface="Proxima Nova"/>
                <a:sym typeface="Proxima Nova"/>
              </a:rPr>
              <a:t>“</a:t>
            </a:r>
            <a:endParaRPr/>
          </a:p>
        </p:txBody>
      </p:sp>
      <p:sp>
        <p:nvSpPr>
          <p:cNvPr id="497" name="Google Shape;497;p51"/>
          <p:cNvSpPr txBox="1">
            <a:spLocks noGrp="1"/>
          </p:cNvSpPr>
          <p:nvPr>
            <p:ph type="body" idx="1"/>
          </p:nvPr>
        </p:nvSpPr>
        <p:spPr>
          <a:xfrm>
            <a:off x="1524000" y="4825911"/>
            <a:ext cx="9144000" cy="54451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2400"/>
              <a:buFont typeface="Arial"/>
              <a:buNone/>
              <a:defRPr>
                <a:solidFill>
                  <a:schemeClr val="accent2"/>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8" name="Google Shape;498;p51"/>
          <p:cNvSpPr txBox="1">
            <a:spLocks noGrp="1"/>
          </p:cNvSpPr>
          <p:nvPr>
            <p:ph type="ctrTitle"/>
          </p:nvPr>
        </p:nvSpPr>
        <p:spPr>
          <a:xfrm>
            <a:off x="1519239" y="2355273"/>
            <a:ext cx="9144000" cy="1854262"/>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6717">
          <p15:clr>
            <a:srgbClr val="FBAE40"/>
          </p15:clr>
        </p15:guide>
        <p15:guide id="2" orient="horz" pos="1474">
          <p15:clr>
            <a:srgbClr val="FBAE40"/>
          </p15:clr>
        </p15:guide>
        <p15:guide id="3" orient="horz" pos="2651">
          <p15:clr>
            <a:srgbClr val="FBAE40"/>
          </p15:clr>
        </p15:guide>
        <p15:guide id="4" pos="949">
          <p15:clr>
            <a:srgbClr val="FBAE40"/>
          </p15:clr>
        </p15:guide>
        <p15:guide id="5" orient="horz" pos="304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Quote – Option 2 - Picture Background">
  <p:cSld name="Quote – Option 2 - Picture Background">
    <p:spTree>
      <p:nvGrpSpPr>
        <p:cNvPr id="1" name="Shape 499"/>
        <p:cNvGrpSpPr/>
        <p:nvPr/>
      </p:nvGrpSpPr>
      <p:grpSpPr>
        <a:xfrm>
          <a:off x="0" y="0"/>
          <a:ext cx="0" cy="0"/>
          <a:chOff x="0" y="0"/>
          <a:chExt cx="0" cy="0"/>
        </a:xfrm>
      </p:grpSpPr>
      <p:sp>
        <p:nvSpPr>
          <p:cNvPr id="500" name="Google Shape;500;p52"/>
          <p:cNvSpPr/>
          <p:nvPr/>
        </p:nvSpPr>
        <p:spPr>
          <a:xfrm>
            <a:off x="-3" y="0"/>
            <a:ext cx="12192000" cy="6858000"/>
          </a:xfrm>
          <a:prstGeom prst="rect">
            <a:avLst/>
          </a:prstGeom>
          <a:solidFill>
            <a:schemeClr val="accent3">
              <a:alpha val="8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501" name="Google Shape;501;p52"/>
          <p:cNvSpPr txBox="1"/>
          <p:nvPr/>
        </p:nvSpPr>
        <p:spPr>
          <a:xfrm>
            <a:off x="-3" y="-426745"/>
            <a:ext cx="12192003"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chemeClr val="accent2"/>
                </a:solidFill>
                <a:latin typeface="Proxima Nova"/>
                <a:ea typeface="Proxima Nova"/>
                <a:cs typeface="Proxima Nova"/>
                <a:sym typeface="Proxima Nova"/>
              </a:rPr>
              <a:t>To insert a background image, right-click on the slide – select FORMAT BACKGROUND &gt; Picture or texture fill</a:t>
            </a:r>
            <a:endParaRPr sz="1400" b="0" i="0" u="none" strike="noStrike" cap="none">
              <a:solidFill>
                <a:schemeClr val="accent2"/>
              </a:solidFill>
              <a:latin typeface="Proxima Nova"/>
              <a:ea typeface="Proxima Nova"/>
              <a:cs typeface="Proxima Nova"/>
              <a:sym typeface="Proxima Nova"/>
            </a:endParaRPr>
          </a:p>
        </p:txBody>
      </p:sp>
      <p:sp>
        <p:nvSpPr>
          <p:cNvPr id="502" name="Google Shape;502;p52"/>
          <p:cNvSpPr txBox="1"/>
          <p:nvPr/>
        </p:nvSpPr>
        <p:spPr>
          <a:xfrm>
            <a:off x="10614212" y="4013434"/>
            <a:ext cx="710184" cy="62721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6241"/>
              </a:buClr>
              <a:buSzPts val="11500"/>
              <a:buFont typeface="Arial"/>
              <a:buNone/>
            </a:pPr>
            <a:r>
              <a:rPr lang="en-US" sz="11500" b="1" i="0" u="none" strike="noStrike" cap="none">
                <a:solidFill>
                  <a:schemeClr val="lt1"/>
                </a:solidFill>
                <a:latin typeface="Proxima Nova"/>
                <a:ea typeface="Proxima Nova"/>
                <a:cs typeface="Proxima Nova"/>
                <a:sym typeface="Proxima Nova"/>
              </a:rPr>
              <a:t>”</a:t>
            </a:r>
            <a:endParaRPr/>
          </a:p>
        </p:txBody>
      </p:sp>
      <p:sp>
        <p:nvSpPr>
          <p:cNvPr id="503" name="Google Shape;503;p52"/>
          <p:cNvSpPr txBox="1"/>
          <p:nvPr/>
        </p:nvSpPr>
        <p:spPr>
          <a:xfrm>
            <a:off x="876289" y="1738906"/>
            <a:ext cx="710184" cy="627219"/>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rgbClr val="006241"/>
              </a:buClr>
              <a:buSzPts val="11500"/>
              <a:buFont typeface="Arial"/>
              <a:buNone/>
            </a:pPr>
            <a:r>
              <a:rPr lang="en-US" sz="11500" b="1" i="0" u="none" strike="noStrike" cap="none">
                <a:solidFill>
                  <a:schemeClr val="lt1"/>
                </a:solidFill>
                <a:latin typeface="Proxima Nova"/>
                <a:ea typeface="Proxima Nova"/>
                <a:cs typeface="Proxima Nova"/>
                <a:sym typeface="Proxima Nova"/>
              </a:rPr>
              <a:t>“</a:t>
            </a:r>
            <a:endParaRPr/>
          </a:p>
        </p:txBody>
      </p:sp>
      <p:sp>
        <p:nvSpPr>
          <p:cNvPr id="504" name="Google Shape;504;p52"/>
          <p:cNvSpPr txBox="1">
            <a:spLocks noGrp="1"/>
          </p:cNvSpPr>
          <p:nvPr>
            <p:ph type="body" idx="1"/>
          </p:nvPr>
        </p:nvSpPr>
        <p:spPr>
          <a:xfrm>
            <a:off x="1524000" y="4825911"/>
            <a:ext cx="9144000" cy="544513"/>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2400"/>
              <a:buFont typeface="Arial"/>
              <a:buNone/>
              <a:defRPr>
                <a:solidFill>
                  <a:schemeClr val="accent2"/>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5" name="Google Shape;505;p52"/>
          <p:cNvSpPr txBox="1">
            <a:spLocks noGrp="1"/>
          </p:cNvSpPr>
          <p:nvPr>
            <p:ph type="ctrTitle"/>
          </p:nvPr>
        </p:nvSpPr>
        <p:spPr>
          <a:xfrm>
            <a:off x="1519239" y="2355273"/>
            <a:ext cx="9144000" cy="1854262"/>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957">
          <p15:clr>
            <a:srgbClr val="FBAE40"/>
          </p15:clr>
        </p15:guide>
        <p15:guide id="2" orient="horz" pos="2651">
          <p15:clr>
            <a:srgbClr val="FBAE40"/>
          </p15:clr>
        </p15:guide>
        <p15:guide id="3" pos="6717">
          <p15:clr>
            <a:srgbClr val="FBAE40"/>
          </p15:clr>
        </p15:guide>
        <p15:guide id="4" orient="horz" pos="1474">
          <p15:clr>
            <a:srgbClr val="FBAE40"/>
          </p15:clr>
        </p15:guide>
        <p15:guide id="5" orient="horz" pos="304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toryboard – 4 Pictures">
  <p:cSld name="Storyboard – 4 Pictures">
    <p:spTree>
      <p:nvGrpSpPr>
        <p:cNvPr id="1" name="Shape 506"/>
        <p:cNvGrpSpPr/>
        <p:nvPr/>
      </p:nvGrpSpPr>
      <p:grpSpPr>
        <a:xfrm>
          <a:off x="0" y="0"/>
          <a:ext cx="0" cy="0"/>
          <a:chOff x="0" y="0"/>
          <a:chExt cx="0" cy="0"/>
        </a:xfrm>
      </p:grpSpPr>
      <p:sp>
        <p:nvSpPr>
          <p:cNvPr id="507" name="Google Shape;507;p53"/>
          <p:cNvSpPr>
            <a:spLocks noGrp="1"/>
          </p:cNvSpPr>
          <p:nvPr>
            <p:ph type="pic" idx="2"/>
          </p:nvPr>
        </p:nvSpPr>
        <p:spPr>
          <a:xfrm>
            <a:off x="536361" y="1762739"/>
            <a:ext cx="4359731" cy="4308464"/>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08" name="Google Shape;508;p53"/>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509" name="Google Shape;509;p53"/>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510" name="Google Shape;510;p53"/>
          <p:cNvSpPr txBox="1">
            <a:spLocks noGrp="1"/>
          </p:cNvSpPr>
          <p:nvPr>
            <p:ph type="title"/>
          </p:nvPr>
        </p:nvSpPr>
        <p:spPr>
          <a:xfrm>
            <a:off x="536361" y="476722"/>
            <a:ext cx="1063646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1" name="Google Shape;511;p53"/>
          <p:cNvSpPr>
            <a:spLocks noGrp="1"/>
          </p:cNvSpPr>
          <p:nvPr>
            <p:ph type="pic" idx="3"/>
          </p:nvPr>
        </p:nvSpPr>
        <p:spPr>
          <a:xfrm>
            <a:off x="8611569" y="1762739"/>
            <a:ext cx="3044075" cy="4308464"/>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12" name="Google Shape;512;p53"/>
          <p:cNvSpPr>
            <a:spLocks noGrp="1"/>
          </p:cNvSpPr>
          <p:nvPr>
            <p:ph type="pic" idx="4"/>
          </p:nvPr>
        </p:nvSpPr>
        <p:spPr>
          <a:xfrm>
            <a:off x="5231793" y="1762745"/>
            <a:ext cx="3044075"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13" name="Google Shape;513;p53"/>
          <p:cNvSpPr>
            <a:spLocks noGrp="1"/>
          </p:cNvSpPr>
          <p:nvPr>
            <p:ph type="pic" idx="5"/>
          </p:nvPr>
        </p:nvSpPr>
        <p:spPr>
          <a:xfrm>
            <a:off x="5231793" y="4056004"/>
            <a:ext cx="3044075"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14" name="Google Shape;514;p53"/>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515" name="Google Shape;515;p53"/>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516" name="Google Shape;516;p53"/>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7" name="Google Shape;517;p53"/>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39">
          <p15:clr>
            <a:srgbClr val="FBAE40"/>
          </p15:clr>
        </p15:guide>
        <p15:guide id="2" orient="horz" pos="3820">
          <p15:clr>
            <a:srgbClr val="FBAE40"/>
          </p15:clr>
        </p15:guide>
        <p15:guide id="3" pos="7039">
          <p15:clr>
            <a:srgbClr val="FBAE40"/>
          </p15:clr>
        </p15:guide>
        <p15:guide id="4" pos="7159">
          <p15:clr>
            <a:srgbClr val="FBAE40"/>
          </p15:clr>
        </p15:guide>
        <p15:guide id="5" pos="7344">
          <p15:clr>
            <a:srgbClr val="FBAE40"/>
          </p15:clr>
        </p15:guide>
        <p15:guide id="6" orient="horz" pos="1110">
          <p15:clr>
            <a:srgbClr val="FBAE40"/>
          </p15:clr>
        </p15:guide>
        <p15:guide id="7" orient="horz" pos="4252">
          <p15:clr>
            <a:srgbClr val="FBAE40"/>
          </p15:clr>
        </p15:guide>
        <p15:guide id="8" pos="3083">
          <p15:clr>
            <a:srgbClr val="FBAE40"/>
          </p15:clr>
        </p15:guide>
        <p15:guide id="9" pos="3295">
          <p15:clr>
            <a:srgbClr val="FBAE40"/>
          </p15:clr>
        </p15:guide>
        <p15:guide id="10" pos="5209">
          <p15:clr>
            <a:srgbClr val="FBAE40"/>
          </p15:clr>
        </p15:guide>
        <p15:guide id="11" pos="5421">
          <p15:clr>
            <a:srgbClr val="FBAE40"/>
          </p15:clr>
        </p15:guide>
        <p15:guide id="12" orient="horz" pos="2558">
          <p15:clr>
            <a:srgbClr val="FBAE40"/>
          </p15:clr>
        </p15:guide>
        <p15:guide id="13" orient="horz" pos="2380">
          <p15:clr>
            <a:srgbClr val="FBAE40"/>
          </p15:clr>
        </p15:guide>
        <p15:guide id="14" orient="horz" pos="43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toryboard – 6 Pictures">
  <p:cSld name="Storyboard – 6 Pictures">
    <p:spTree>
      <p:nvGrpSpPr>
        <p:cNvPr id="1" name="Shape 518"/>
        <p:cNvGrpSpPr/>
        <p:nvPr/>
      </p:nvGrpSpPr>
      <p:grpSpPr>
        <a:xfrm>
          <a:off x="0" y="0"/>
          <a:ext cx="0" cy="0"/>
          <a:chOff x="0" y="0"/>
          <a:chExt cx="0" cy="0"/>
        </a:xfrm>
      </p:grpSpPr>
      <p:sp>
        <p:nvSpPr>
          <p:cNvPr id="519" name="Google Shape;519;p54"/>
          <p:cNvSpPr>
            <a:spLocks noGrp="1"/>
          </p:cNvSpPr>
          <p:nvPr>
            <p:ph type="pic" idx="2"/>
          </p:nvPr>
        </p:nvSpPr>
        <p:spPr>
          <a:xfrm>
            <a:off x="536361" y="1762739"/>
            <a:ext cx="2415184" cy="4308464"/>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20" name="Google Shape;520;p54"/>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521" name="Google Shape;521;p54"/>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522" name="Google Shape;522;p54"/>
          <p:cNvSpPr txBox="1">
            <a:spLocks noGrp="1"/>
          </p:cNvSpPr>
          <p:nvPr>
            <p:ph type="title"/>
          </p:nvPr>
        </p:nvSpPr>
        <p:spPr>
          <a:xfrm>
            <a:off x="536361" y="476722"/>
            <a:ext cx="1063646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3" name="Google Shape;523;p54"/>
          <p:cNvSpPr>
            <a:spLocks noGrp="1"/>
          </p:cNvSpPr>
          <p:nvPr>
            <p:ph type="pic" idx="3"/>
          </p:nvPr>
        </p:nvSpPr>
        <p:spPr>
          <a:xfrm>
            <a:off x="3296889" y="1762745"/>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24" name="Google Shape;524;p54"/>
          <p:cNvSpPr>
            <a:spLocks noGrp="1"/>
          </p:cNvSpPr>
          <p:nvPr>
            <p:ph type="pic" idx="4"/>
          </p:nvPr>
        </p:nvSpPr>
        <p:spPr>
          <a:xfrm>
            <a:off x="3296889" y="4056004"/>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25" name="Google Shape;525;p54"/>
          <p:cNvSpPr>
            <a:spLocks noGrp="1"/>
          </p:cNvSpPr>
          <p:nvPr>
            <p:ph type="pic" idx="5"/>
          </p:nvPr>
        </p:nvSpPr>
        <p:spPr>
          <a:xfrm>
            <a:off x="6267693" y="1762745"/>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26" name="Google Shape;526;p54"/>
          <p:cNvSpPr>
            <a:spLocks noGrp="1"/>
          </p:cNvSpPr>
          <p:nvPr>
            <p:ph type="pic" idx="6"/>
          </p:nvPr>
        </p:nvSpPr>
        <p:spPr>
          <a:xfrm>
            <a:off x="6267693" y="4056004"/>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27" name="Google Shape;527;p54"/>
          <p:cNvSpPr>
            <a:spLocks noGrp="1"/>
          </p:cNvSpPr>
          <p:nvPr>
            <p:ph type="pic" idx="7"/>
          </p:nvPr>
        </p:nvSpPr>
        <p:spPr>
          <a:xfrm>
            <a:off x="9240455" y="1762739"/>
            <a:ext cx="2415184" cy="4308464"/>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28" name="Google Shape;528;p54"/>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529" name="Google Shape;529;p54"/>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530" name="Google Shape;530;p54"/>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31" name="Google Shape;531;p54"/>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380">
          <p15:clr>
            <a:srgbClr val="FBAE40"/>
          </p15:clr>
        </p15:guide>
        <p15:guide id="2" pos="339">
          <p15:clr>
            <a:srgbClr val="FBAE40"/>
          </p15:clr>
        </p15:guide>
        <p15:guide id="3" orient="horz" pos="2558">
          <p15:clr>
            <a:srgbClr val="FBAE40"/>
          </p15:clr>
        </p15:guide>
        <p15:guide id="4" pos="1855">
          <p15:clr>
            <a:srgbClr val="FBAE40"/>
          </p15:clr>
        </p15:guide>
        <p15:guide id="5" pos="2075">
          <p15:clr>
            <a:srgbClr val="FBAE40"/>
          </p15:clr>
        </p15:guide>
        <p15:guide id="6" pos="3736">
          <p15:clr>
            <a:srgbClr val="FBAE40"/>
          </p15:clr>
        </p15:guide>
        <p15:guide id="7" pos="3947">
          <p15:clr>
            <a:srgbClr val="FBAE40"/>
          </p15:clr>
        </p15:guide>
        <p15:guide id="8" pos="5599">
          <p15:clr>
            <a:srgbClr val="FBAE40"/>
          </p15:clr>
        </p15:guide>
        <p15:guide id="9" pos="5819">
          <p15:clr>
            <a:srgbClr val="FBAE40"/>
          </p15:clr>
        </p15:guide>
        <p15:guide id="10" pos="7344">
          <p15:clr>
            <a:srgbClr val="FBAE40"/>
          </p15:clr>
        </p15:guide>
        <p15:guide id="11" pos="7159">
          <p15:clr>
            <a:srgbClr val="FBAE40"/>
          </p15:clr>
        </p15:guide>
        <p15:guide id="12" pos="7039">
          <p15:clr>
            <a:srgbClr val="FBAE40"/>
          </p15:clr>
        </p15:guide>
        <p15:guide id="13" orient="horz" pos="3820">
          <p15:clr>
            <a:srgbClr val="FBAE40"/>
          </p15:clr>
        </p15:guide>
        <p15:guide id="14" orient="horz" pos="4252">
          <p15:clr>
            <a:srgbClr val="FBAE40"/>
          </p15:clr>
        </p15:guide>
        <p15:guide id="15" orient="horz" pos="1110">
          <p15:clr>
            <a:srgbClr val="FBAE40"/>
          </p15:clr>
        </p15:guide>
        <p15:guide id="16" orient="horz" pos="43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toryboard – 8 Pictures">
  <p:cSld name="Storyboard – 8 Pictures">
    <p:spTree>
      <p:nvGrpSpPr>
        <p:cNvPr id="1" name="Shape 532"/>
        <p:cNvGrpSpPr/>
        <p:nvPr/>
      </p:nvGrpSpPr>
      <p:grpSpPr>
        <a:xfrm>
          <a:off x="0" y="0"/>
          <a:ext cx="0" cy="0"/>
          <a:chOff x="0" y="0"/>
          <a:chExt cx="0" cy="0"/>
        </a:xfrm>
      </p:grpSpPr>
      <p:sp>
        <p:nvSpPr>
          <p:cNvPr id="533" name="Google Shape;533;p55"/>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534" name="Google Shape;534;p55"/>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535" name="Google Shape;535;p55"/>
          <p:cNvSpPr txBox="1">
            <a:spLocks noGrp="1"/>
          </p:cNvSpPr>
          <p:nvPr>
            <p:ph type="title"/>
          </p:nvPr>
        </p:nvSpPr>
        <p:spPr>
          <a:xfrm>
            <a:off x="536363" y="476722"/>
            <a:ext cx="10638052"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6" name="Google Shape;536;p55"/>
          <p:cNvSpPr>
            <a:spLocks noGrp="1"/>
          </p:cNvSpPr>
          <p:nvPr>
            <p:ph type="pic" idx="2"/>
          </p:nvPr>
        </p:nvSpPr>
        <p:spPr>
          <a:xfrm>
            <a:off x="6197601" y="1768797"/>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37" name="Google Shape;537;p55"/>
          <p:cNvSpPr>
            <a:spLocks noGrp="1"/>
          </p:cNvSpPr>
          <p:nvPr>
            <p:ph type="pic" idx="3"/>
          </p:nvPr>
        </p:nvSpPr>
        <p:spPr>
          <a:xfrm>
            <a:off x="9028221" y="1768797"/>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38" name="Google Shape;538;p55"/>
          <p:cNvSpPr>
            <a:spLocks noGrp="1"/>
          </p:cNvSpPr>
          <p:nvPr>
            <p:ph type="pic" idx="4"/>
          </p:nvPr>
        </p:nvSpPr>
        <p:spPr>
          <a:xfrm>
            <a:off x="6196361" y="4049051"/>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39" name="Google Shape;539;p55"/>
          <p:cNvSpPr>
            <a:spLocks noGrp="1"/>
          </p:cNvSpPr>
          <p:nvPr>
            <p:ph type="pic" idx="5"/>
          </p:nvPr>
        </p:nvSpPr>
        <p:spPr>
          <a:xfrm>
            <a:off x="9028221" y="4049051"/>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40" name="Google Shape;540;p55"/>
          <p:cNvSpPr>
            <a:spLocks noGrp="1"/>
          </p:cNvSpPr>
          <p:nvPr>
            <p:ph type="pic" idx="6"/>
          </p:nvPr>
        </p:nvSpPr>
        <p:spPr>
          <a:xfrm>
            <a:off x="3369969" y="1768797"/>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41" name="Google Shape;541;p55"/>
          <p:cNvSpPr>
            <a:spLocks noGrp="1"/>
          </p:cNvSpPr>
          <p:nvPr>
            <p:ph type="pic" idx="7"/>
          </p:nvPr>
        </p:nvSpPr>
        <p:spPr>
          <a:xfrm>
            <a:off x="3364501" y="4049051"/>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42" name="Google Shape;542;p55"/>
          <p:cNvSpPr>
            <a:spLocks noGrp="1"/>
          </p:cNvSpPr>
          <p:nvPr>
            <p:ph type="pic" idx="8"/>
          </p:nvPr>
        </p:nvSpPr>
        <p:spPr>
          <a:xfrm>
            <a:off x="532641" y="1768797"/>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43" name="Google Shape;543;p55"/>
          <p:cNvSpPr>
            <a:spLocks noGrp="1"/>
          </p:cNvSpPr>
          <p:nvPr>
            <p:ph type="pic" idx="9"/>
          </p:nvPr>
        </p:nvSpPr>
        <p:spPr>
          <a:xfrm>
            <a:off x="532641" y="4049051"/>
            <a:ext cx="2627419" cy="2015205"/>
          </a:xfrm>
          <a:prstGeom prst="rect">
            <a:avLst/>
          </a:prstGeom>
          <a:noFill/>
          <a:ln>
            <a:noFill/>
          </a:ln>
        </p:spPr>
        <p:txBody>
          <a:bodyPr spcFirstLastPara="1" wrap="square" lIns="0" tIns="0" rIns="0" bIns="0" anchor="t" anchorCtr="0">
            <a:normAutofit/>
          </a:bodyPr>
          <a:lstStyle>
            <a:lvl1pPr marR="0" lvl="0" algn="ctr" rtl="0">
              <a:lnSpc>
                <a:spcPct val="90000"/>
              </a:lnSpc>
              <a:spcBef>
                <a:spcPts val="1000"/>
              </a:spcBef>
              <a:spcAft>
                <a:spcPts val="0"/>
              </a:spcAft>
              <a:buClr>
                <a:srgbClr val="006241"/>
              </a:buClr>
              <a:buSzPts val="2400"/>
              <a:buFont typeface="Arial"/>
              <a:buNone/>
              <a:defRPr sz="24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R="0" lvl="2"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R="0" lvl="3"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R="0" lvl="4"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44" name="Google Shape;544;p55"/>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545" name="Google Shape;545;p55"/>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546" name="Google Shape;546;p55"/>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47" name="Google Shape;547;p55"/>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39">
          <p15:clr>
            <a:srgbClr val="FBAE40"/>
          </p15:clr>
        </p15:guide>
        <p15:guide id="2" orient="horz" pos="2380">
          <p15:clr>
            <a:srgbClr val="FBAE40"/>
          </p15:clr>
        </p15:guide>
        <p15:guide id="3" orient="horz" pos="1110">
          <p15:clr>
            <a:srgbClr val="FBAE40"/>
          </p15:clr>
        </p15:guide>
        <p15:guide id="4" orient="horz" pos="3820">
          <p15:clr>
            <a:srgbClr val="FBAE40"/>
          </p15:clr>
        </p15:guide>
        <p15:guide id="5" pos="1991">
          <p15:clr>
            <a:srgbClr val="FBAE40"/>
          </p15:clr>
        </p15:guide>
        <p15:guide id="6" pos="2119">
          <p15:clr>
            <a:srgbClr val="FBAE40"/>
          </p15:clr>
        </p15:guide>
        <p15:guide id="7" pos="3779">
          <p15:clr>
            <a:srgbClr val="FBAE40"/>
          </p15:clr>
        </p15:guide>
        <p15:guide id="8" pos="3905">
          <p15:clr>
            <a:srgbClr val="FBAE40"/>
          </p15:clr>
        </p15:guide>
        <p15:guide id="9" orient="horz" pos="2550">
          <p15:clr>
            <a:srgbClr val="FBAE40"/>
          </p15:clr>
        </p15:guide>
        <p15:guide id="10" pos="7159">
          <p15:clr>
            <a:srgbClr val="FBAE40"/>
          </p15:clr>
        </p15:guide>
        <p15:guide id="11" pos="7344">
          <p15:clr>
            <a:srgbClr val="FBAE40"/>
          </p15:clr>
        </p15:guide>
        <p15:guide id="12" pos="7039">
          <p15:clr>
            <a:srgbClr val="FBAE40"/>
          </p15:clr>
        </p15:guide>
        <p15:guide id="13" orient="horz" pos="4252">
          <p15:clr>
            <a:srgbClr val="FBAE40"/>
          </p15:clr>
        </p15:guide>
        <p15:guide id="14" orient="horz" pos="4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ro Slide - Watermark">
  <p:cSld name="Intro Slide - Watermark">
    <p:spTree>
      <p:nvGrpSpPr>
        <p:cNvPr id="1" name="Shape 42"/>
        <p:cNvGrpSpPr/>
        <p:nvPr/>
      </p:nvGrpSpPr>
      <p:grpSpPr>
        <a:xfrm>
          <a:off x="0" y="0"/>
          <a:ext cx="0" cy="0"/>
          <a:chOff x="0" y="0"/>
          <a:chExt cx="0" cy="0"/>
        </a:xfrm>
      </p:grpSpPr>
      <p:sp>
        <p:nvSpPr>
          <p:cNvPr id="43" name="Google Shape;43;p11"/>
          <p:cNvSpPr/>
          <p:nvPr/>
        </p:nvSpPr>
        <p:spPr>
          <a:xfrm>
            <a:off x="0" y="0"/>
            <a:ext cx="12192000" cy="6858000"/>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44" name="Google Shape;44;p11"/>
          <p:cNvSpPr txBox="1">
            <a:spLocks noGrp="1"/>
          </p:cNvSpPr>
          <p:nvPr>
            <p:ph type="subTitle" idx="1"/>
          </p:nvPr>
        </p:nvSpPr>
        <p:spPr>
          <a:xfrm>
            <a:off x="762000" y="4356261"/>
            <a:ext cx="9144000" cy="1655762"/>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SzPts val="2400"/>
              <a:buNone/>
              <a:defRPr sz="2400">
                <a:solidFill>
                  <a:schemeClr val="lt1"/>
                </a:solidFill>
                <a:latin typeface="Proxima Nova"/>
                <a:ea typeface="Proxima Nova"/>
                <a:cs typeface="Proxima Nova"/>
                <a:sym typeface="Proxima Nova"/>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5" name="Google Shape;45;p11"/>
          <p:cNvPicPr preferRelativeResize="0"/>
          <p:nvPr/>
        </p:nvPicPr>
        <p:blipFill rotWithShape="1">
          <a:blip r:embed="rId2">
            <a:alphaModFix/>
          </a:blip>
          <a:srcRect t="10680" r="5494" b="15282"/>
          <a:stretch/>
        </p:blipFill>
        <p:spPr>
          <a:xfrm>
            <a:off x="3438144" y="0"/>
            <a:ext cx="8753856" cy="6858000"/>
          </a:xfrm>
          <a:prstGeom prst="rect">
            <a:avLst/>
          </a:prstGeom>
          <a:noFill/>
          <a:ln>
            <a:noFill/>
          </a:ln>
        </p:spPr>
      </p:pic>
      <p:sp>
        <p:nvSpPr>
          <p:cNvPr id="46" name="Google Shape;46;p11"/>
          <p:cNvSpPr txBox="1">
            <a:spLocks noGrp="1"/>
          </p:cNvSpPr>
          <p:nvPr>
            <p:ph type="ctrTitle"/>
          </p:nvPr>
        </p:nvSpPr>
        <p:spPr>
          <a:xfrm>
            <a:off x="762000" y="1876586"/>
            <a:ext cx="9144000" cy="23876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7" name="Google Shape;47;p11"/>
          <p:cNvPicPr preferRelativeResize="0"/>
          <p:nvPr/>
        </p:nvPicPr>
        <p:blipFill rotWithShape="1">
          <a:blip r:embed="rId3">
            <a:alphaModFix/>
          </a:blip>
          <a:srcRect/>
          <a:stretch/>
        </p:blipFill>
        <p:spPr>
          <a:xfrm>
            <a:off x="762000" y="928012"/>
            <a:ext cx="4734560" cy="416812"/>
          </a:xfrm>
          <a:prstGeom prst="rect">
            <a:avLst/>
          </a:prstGeom>
          <a:noFill/>
          <a:ln>
            <a:noFill/>
          </a:ln>
        </p:spPr>
      </p:pic>
    </p:spTree>
  </p:cSld>
  <p:clrMapOvr>
    <a:masterClrMapping/>
  </p:clrMapOvr>
  <p:extLst>
    <p:ext uri="{DCECCB84-F9BA-43D5-87BE-67443E8EF086}">
      <p15:sldGuideLst xmlns:p15="http://schemas.microsoft.com/office/powerpoint/2012/main">
        <p15:guide id="1" pos="6243">
          <p15:clr>
            <a:srgbClr val="FBAE40"/>
          </p15:clr>
        </p15:guide>
        <p15:guide id="2" orient="horz" pos="584">
          <p15:clr>
            <a:srgbClr val="FBAE40"/>
          </p15:clr>
        </p15:guide>
        <p15:guide id="3" orient="horz" pos="991">
          <p15:clr>
            <a:srgbClr val="FBAE40"/>
          </p15:clr>
        </p15:guide>
        <p15:guide id="4" pos="483">
          <p15:clr>
            <a:srgbClr val="FBAE40"/>
          </p15:clr>
        </p15:guide>
        <p15:guide id="5" orient="horz" pos="2558">
          <p15:clr>
            <a:srgbClr val="FBAE40"/>
          </p15:clr>
        </p15:guide>
        <p15:guide id="6" orient="horz" pos="274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act us - Option 1">
  <p:cSld name="Contact us - Option 1">
    <p:spTree>
      <p:nvGrpSpPr>
        <p:cNvPr id="1" name="Shape 548"/>
        <p:cNvGrpSpPr/>
        <p:nvPr/>
      </p:nvGrpSpPr>
      <p:grpSpPr>
        <a:xfrm>
          <a:off x="0" y="0"/>
          <a:ext cx="0" cy="0"/>
          <a:chOff x="0" y="0"/>
          <a:chExt cx="0" cy="0"/>
        </a:xfrm>
      </p:grpSpPr>
      <p:sp>
        <p:nvSpPr>
          <p:cNvPr id="549" name="Google Shape;549;p56"/>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lvl1pPr marL="0" marR="0" lvl="0" indent="0" algn="l" rtl="0">
              <a:spcBef>
                <a:spcPts val="0"/>
              </a:spcBef>
              <a:buNone/>
              <a:defRPr sz="1000" b="0" i="0" u="none" strike="noStrike" cap="none">
                <a:solidFill>
                  <a:schemeClr val="accent6"/>
                </a:solidFill>
                <a:latin typeface="Proxima Nova"/>
                <a:ea typeface="Proxima Nova"/>
                <a:cs typeface="Proxima Nova"/>
                <a:sym typeface="Proxima Nova"/>
              </a:defRPr>
            </a:lvl1pPr>
            <a:lvl2pPr marL="0" marR="0" lvl="1" indent="0" algn="l" rtl="0">
              <a:spcBef>
                <a:spcPts val="0"/>
              </a:spcBef>
              <a:buNone/>
              <a:defRPr sz="1000" b="0" i="0" u="none" strike="noStrike" cap="none">
                <a:solidFill>
                  <a:schemeClr val="accent6"/>
                </a:solidFill>
                <a:latin typeface="Proxima Nova"/>
                <a:ea typeface="Proxima Nova"/>
                <a:cs typeface="Proxima Nova"/>
                <a:sym typeface="Proxima Nova"/>
              </a:defRPr>
            </a:lvl2pPr>
            <a:lvl3pPr marL="0" marR="0" lvl="2" indent="0" algn="l" rtl="0">
              <a:spcBef>
                <a:spcPts val="0"/>
              </a:spcBef>
              <a:buNone/>
              <a:defRPr sz="1000" b="0" i="0" u="none" strike="noStrike" cap="none">
                <a:solidFill>
                  <a:schemeClr val="accent6"/>
                </a:solidFill>
                <a:latin typeface="Proxima Nova"/>
                <a:ea typeface="Proxima Nova"/>
                <a:cs typeface="Proxima Nova"/>
                <a:sym typeface="Proxima Nova"/>
              </a:defRPr>
            </a:lvl3pPr>
            <a:lvl4pPr marL="0" marR="0" lvl="3" indent="0" algn="l" rtl="0">
              <a:spcBef>
                <a:spcPts val="0"/>
              </a:spcBef>
              <a:buNone/>
              <a:defRPr sz="1000" b="0" i="0" u="none" strike="noStrike" cap="none">
                <a:solidFill>
                  <a:schemeClr val="accent6"/>
                </a:solidFill>
                <a:latin typeface="Proxima Nova"/>
                <a:ea typeface="Proxima Nova"/>
                <a:cs typeface="Proxima Nova"/>
                <a:sym typeface="Proxima Nova"/>
              </a:defRPr>
            </a:lvl4pPr>
            <a:lvl5pPr marL="0" marR="0" lvl="4" indent="0" algn="l" rtl="0">
              <a:spcBef>
                <a:spcPts val="0"/>
              </a:spcBef>
              <a:buNone/>
              <a:defRPr sz="1000" b="0" i="0" u="none" strike="noStrike" cap="none">
                <a:solidFill>
                  <a:schemeClr val="accent6"/>
                </a:solidFill>
                <a:latin typeface="Proxima Nova"/>
                <a:ea typeface="Proxima Nova"/>
                <a:cs typeface="Proxima Nova"/>
                <a:sym typeface="Proxima Nova"/>
              </a:defRPr>
            </a:lvl5pPr>
            <a:lvl6pPr marL="0" marR="0" lvl="5" indent="0" algn="l" rtl="0">
              <a:spcBef>
                <a:spcPts val="0"/>
              </a:spcBef>
              <a:buNone/>
              <a:defRPr sz="1000" b="0" i="0" u="none" strike="noStrike" cap="none">
                <a:solidFill>
                  <a:schemeClr val="accent6"/>
                </a:solidFill>
                <a:latin typeface="Proxima Nova"/>
                <a:ea typeface="Proxima Nova"/>
                <a:cs typeface="Proxima Nova"/>
                <a:sym typeface="Proxima Nova"/>
              </a:defRPr>
            </a:lvl6pPr>
            <a:lvl7pPr marL="0" marR="0" lvl="6" indent="0" algn="l" rtl="0">
              <a:spcBef>
                <a:spcPts val="0"/>
              </a:spcBef>
              <a:buNone/>
              <a:defRPr sz="1000" b="0" i="0" u="none" strike="noStrike" cap="none">
                <a:solidFill>
                  <a:schemeClr val="accent6"/>
                </a:solidFill>
                <a:latin typeface="Proxima Nova"/>
                <a:ea typeface="Proxima Nova"/>
                <a:cs typeface="Proxima Nova"/>
                <a:sym typeface="Proxima Nova"/>
              </a:defRPr>
            </a:lvl7pPr>
            <a:lvl8pPr marL="0" marR="0" lvl="7" indent="0" algn="l" rtl="0">
              <a:spcBef>
                <a:spcPts val="0"/>
              </a:spcBef>
              <a:buNone/>
              <a:defRPr sz="1000" b="0" i="0" u="none" strike="noStrike" cap="none">
                <a:solidFill>
                  <a:schemeClr val="accent6"/>
                </a:solidFill>
                <a:latin typeface="Proxima Nova"/>
                <a:ea typeface="Proxima Nova"/>
                <a:cs typeface="Proxima Nova"/>
                <a:sym typeface="Proxima Nova"/>
              </a:defRPr>
            </a:lvl8pPr>
            <a:lvl9pPr marL="0" marR="0" lvl="8" indent="0" algn="l" rtl="0">
              <a:spcBef>
                <a:spcPts val="0"/>
              </a:spcBef>
              <a:buNone/>
              <a:defRPr sz="1000" b="0" i="0" u="none" strike="noStrike" cap="none">
                <a:solidFill>
                  <a:schemeClr val="accent6"/>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550" name="Google Shape;550;p56"/>
          <p:cNvCxnSpPr/>
          <p:nvPr/>
        </p:nvCxnSpPr>
        <p:spPr>
          <a:xfrm>
            <a:off x="11358347" y="625959"/>
            <a:ext cx="0" cy="232322"/>
          </a:xfrm>
          <a:prstGeom prst="straightConnector1">
            <a:avLst/>
          </a:prstGeom>
          <a:noFill/>
          <a:ln w="12700" cap="flat" cmpd="sng">
            <a:solidFill>
              <a:schemeClr val="accent6"/>
            </a:solidFill>
            <a:prstDash val="solid"/>
            <a:miter lim="800000"/>
            <a:headEnd type="none" w="sm" len="sm"/>
            <a:tailEnd type="none" w="sm" len="sm"/>
          </a:ln>
        </p:spPr>
      </p:cxnSp>
      <p:sp>
        <p:nvSpPr>
          <p:cNvPr id="551" name="Google Shape;551;p56"/>
          <p:cNvSpPr txBox="1">
            <a:spLocks noGrp="1"/>
          </p:cNvSpPr>
          <p:nvPr>
            <p:ph type="title"/>
          </p:nvPr>
        </p:nvSpPr>
        <p:spPr>
          <a:xfrm>
            <a:off x="536361" y="476722"/>
            <a:ext cx="1063646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600"/>
              <a:buFont typeface="Proxima Nova"/>
              <a:buNone/>
              <a:defRPr>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2" name="Google Shape;552;p56"/>
          <p:cNvSpPr/>
          <p:nvPr/>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Proxima Nova"/>
              <a:buNone/>
            </a:pPr>
            <a:endParaRPr sz="1800" b="0" i="0" u="none" strike="noStrike" cap="none">
              <a:solidFill>
                <a:srgbClr val="000000"/>
              </a:solidFill>
              <a:latin typeface="Calibri"/>
              <a:ea typeface="Calibri"/>
              <a:cs typeface="Calibri"/>
              <a:sym typeface="Calibri"/>
            </a:endParaRPr>
          </a:p>
        </p:txBody>
      </p:sp>
      <p:sp>
        <p:nvSpPr>
          <p:cNvPr id="553" name="Google Shape;553;p56"/>
          <p:cNvSpPr/>
          <p:nvPr/>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Proxima Nova"/>
              <a:buNone/>
            </a:pPr>
            <a:endParaRPr sz="1800" b="0" i="0" u="none" strike="noStrike" cap="none">
              <a:solidFill>
                <a:srgbClr val="000000"/>
              </a:solidFill>
              <a:latin typeface="Calibri"/>
              <a:ea typeface="Calibri"/>
              <a:cs typeface="Calibri"/>
              <a:sym typeface="Calibri"/>
            </a:endParaRPr>
          </a:p>
        </p:txBody>
      </p:sp>
      <p:sp>
        <p:nvSpPr>
          <p:cNvPr id="554" name="Google Shape;554;p56"/>
          <p:cNvSpPr/>
          <p:nvPr/>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Proxima Nova"/>
              <a:buNone/>
            </a:pPr>
            <a:endParaRPr sz="1800" b="0" i="0" u="none" strike="noStrike" cap="none">
              <a:solidFill>
                <a:srgbClr val="000000"/>
              </a:solidFill>
              <a:latin typeface="Calibri"/>
              <a:ea typeface="Calibri"/>
              <a:cs typeface="Calibri"/>
              <a:sym typeface="Calibri"/>
            </a:endParaRPr>
          </a:p>
        </p:txBody>
      </p:sp>
      <p:sp>
        <p:nvSpPr>
          <p:cNvPr id="555" name="Google Shape;555;p56"/>
          <p:cNvSpPr/>
          <p:nvPr/>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Proxima Nova"/>
              <a:buNone/>
            </a:pPr>
            <a:endParaRPr sz="1800" b="0" i="0" u="none" strike="noStrike" cap="none">
              <a:solidFill>
                <a:srgbClr val="000000"/>
              </a:solidFill>
              <a:latin typeface="Calibri"/>
              <a:ea typeface="Calibri"/>
              <a:cs typeface="Calibri"/>
              <a:sym typeface="Calibri"/>
            </a:endParaRPr>
          </a:p>
        </p:txBody>
      </p:sp>
      <p:sp>
        <p:nvSpPr>
          <p:cNvPr id="556" name="Google Shape;556;p56"/>
          <p:cNvSpPr txBox="1">
            <a:spLocks noGrp="1"/>
          </p:cNvSpPr>
          <p:nvPr>
            <p:ph type="body" idx="1"/>
          </p:nvPr>
        </p:nvSpPr>
        <p:spPr>
          <a:xfrm>
            <a:off x="1297156" y="2654243"/>
            <a:ext cx="9875669" cy="4488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2400"/>
              <a:buNone/>
              <a:defRPr>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7" name="Google Shape;557;p56"/>
          <p:cNvSpPr txBox="1">
            <a:spLocks noGrp="1"/>
          </p:cNvSpPr>
          <p:nvPr>
            <p:ph type="body" idx="2"/>
          </p:nvPr>
        </p:nvSpPr>
        <p:spPr>
          <a:xfrm>
            <a:off x="1297156" y="3379173"/>
            <a:ext cx="9875669" cy="4488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2400"/>
              <a:buNone/>
              <a:defRPr>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8" name="Google Shape;558;p56"/>
          <p:cNvSpPr txBox="1">
            <a:spLocks noGrp="1"/>
          </p:cNvSpPr>
          <p:nvPr>
            <p:ph type="body" idx="3"/>
          </p:nvPr>
        </p:nvSpPr>
        <p:spPr>
          <a:xfrm>
            <a:off x="1297156" y="4021724"/>
            <a:ext cx="9875669" cy="4488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2400"/>
              <a:buNone/>
              <a:defRPr>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9" name="Google Shape;559;p56"/>
          <p:cNvSpPr txBox="1">
            <a:spLocks noGrp="1"/>
          </p:cNvSpPr>
          <p:nvPr>
            <p:ph type="body" idx="4"/>
          </p:nvPr>
        </p:nvSpPr>
        <p:spPr>
          <a:xfrm>
            <a:off x="1297156" y="4680751"/>
            <a:ext cx="9875669" cy="4488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2400"/>
              <a:buNone/>
              <a:defRPr>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60" name="Google Shape;560;p56"/>
          <p:cNvCxnSpPr/>
          <p:nvPr/>
        </p:nvCxnSpPr>
        <p:spPr>
          <a:xfrm>
            <a:off x="536360" y="2520071"/>
            <a:ext cx="0" cy="2683301"/>
          </a:xfrm>
          <a:prstGeom prst="straightConnector1">
            <a:avLst/>
          </a:prstGeom>
          <a:noFill/>
          <a:ln w="12700" cap="flat" cmpd="sng">
            <a:solidFill>
              <a:schemeClr val="accent1"/>
            </a:solidFill>
            <a:prstDash val="solid"/>
            <a:miter lim="800000"/>
            <a:headEnd type="none" w="sm" len="sm"/>
            <a:tailEnd type="none" w="sm" len="sm"/>
          </a:ln>
        </p:spPr>
      </p:cxnSp>
      <p:sp>
        <p:nvSpPr>
          <p:cNvPr id="561" name="Google Shape;561;p56"/>
          <p:cNvSpPr/>
          <p:nvPr/>
        </p:nvSpPr>
        <p:spPr>
          <a:xfrm>
            <a:off x="0" y="6392985"/>
            <a:ext cx="12192000" cy="465015"/>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562" name="Google Shape;562;p56"/>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563" name="Google Shape;563;p56"/>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64" name="Google Shape;564;p56"/>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pos="339">
          <p15:clr>
            <a:srgbClr val="FBAE40"/>
          </p15:clr>
        </p15:guide>
        <p15:guide id="2" orient="horz" pos="1669">
          <p15:clr>
            <a:srgbClr val="FBAE40"/>
          </p15:clr>
        </p15:guide>
        <p15:guide id="3" pos="813">
          <p15:clr>
            <a:srgbClr val="FBAE40"/>
          </p15:clr>
        </p15:guide>
        <p15:guide id="4" orient="horz" pos="3227">
          <p15:clr>
            <a:srgbClr val="FBAE40"/>
          </p15:clr>
        </p15:guide>
        <p15:guide id="5" orient="horz" pos="2948">
          <p15:clr>
            <a:srgbClr val="FBAE40"/>
          </p15:clr>
        </p15:guide>
        <p15:guide id="6" orient="horz" pos="2812">
          <p15:clr>
            <a:srgbClr val="FBAE40"/>
          </p15:clr>
        </p15:guide>
        <p15:guide id="7" orient="horz" pos="2533">
          <p15:clr>
            <a:srgbClr val="FBAE40"/>
          </p15:clr>
        </p15:guide>
        <p15:guide id="8" orient="horz" pos="2414">
          <p15:clr>
            <a:srgbClr val="FBAE40"/>
          </p15:clr>
        </p15:guide>
        <p15:guide id="9" orient="horz" pos="2126">
          <p15:clr>
            <a:srgbClr val="FBAE40"/>
          </p15:clr>
        </p15:guide>
        <p15:guide id="10" orient="horz" pos="1957">
          <p15:clr>
            <a:srgbClr val="FBAE40"/>
          </p15:clr>
        </p15:guide>
        <p15:guide id="11" pos="576">
          <p15:clr>
            <a:srgbClr val="FBAE40"/>
          </p15:clr>
        </p15:guide>
        <p15:guide id="12" pos="7159">
          <p15:clr>
            <a:srgbClr val="FBAE40"/>
          </p15:clr>
        </p15:guide>
        <p15:guide id="13" pos="7039">
          <p15:clr>
            <a:srgbClr val="FBAE40"/>
          </p15:clr>
        </p15:guide>
        <p15:guide id="14" pos="7344">
          <p15:clr>
            <a:srgbClr val="FBAE40"/>
          </p15:clr>
        </p15:guide>
        <p15:guide id="15" orient="horz" pos="425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act us - Option 2">
  <p:cSld name="Contact us - Option 2">
    <p:spTree>
      <p:nvGrpSpPr>
        <p:cNvPr id="1" name="Shape 565"/>
        <p:cNvGrpSpPr/>
        <p:nvPr/>
      </p:nvGrpSpPr>
      <p:grpSpPr>
        <a:xfrm>
          <a:off x="0" y="0"/>
          <a:ext cx="0" cy="0"/>
          <a:chOff x="0" y="0"/>
          <a:chExt cx="0" cy="0"/>
        </a:xfrm>
      </p:grpSpPr>
      <p:sp>
        <p:nvSpPr>
          <p:cNvPr id="566" name="Google Shape;566;p57"/>
          <p:cNvSpPr/>
          <p:nvPr/>
        </p:nvSpPr>
        <p:spPr>
          <a:xfrm>
            <a:off x="0" y="0"/>
            <a:ext cx="12192000" cy="6858000"/>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567" name="Google Shape;567;p57"/>
          <p:cNvSpPr txBox="1">
            <a:spLocks noGrp="1"/>
          </p:cNvSpPr>
          <p:nvPr>
            <p:ph type="title"/>
          </p:nvPr>
        </p:nvSpPr>
        <p:spPr>
          <a:xfrm>
            <a:off x="536361" y="476722"/>
            <a:ext cx="10636464" cy="7685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600"/>
              <a:buFont typeface="Proxima Nova"/>
              <a:buNone/>
              <a:defRPr>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8" name="Google Shape;568;p57"/>
          <p:cNvSpPr/>
          <p:nvPr/>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Proxima Nova"/>
              <a:buNone/>
            </a:pPr>
            <a:endParaRPr sz="1800" b="0" i="0" u="none" strike="noStrike" cap="none">
              <a:solidFill>
                <a:srgbClr val="000000"/>
              </a:solidFill>
              <a:latin typeface="Calibri"/>
              <a:ea typeface="Calibri"/>
              <a:cs typeface="Calibri"/>
              <a:sym typeface="Calibri"/>
            </a:endParaRPr>
          </a:p>
        </p:txBody>
      </p:sp>
      <p:sp>
        <p:nvSpPr>
          <p:cNvPr id="569" name="Google Shape;569;p57"/>
          <p:cNvSpPr/>
          <p:nvPr/>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Proxima Nova"/>
              <a:buNone/>
            </a:pPr>
            <a:endParaRPr sz="1800" b="0" i="0" u="none" strike="noStrike" cap="none">
              <a:solidFill>
                <a:srgbClr val="000000"/>
              </a:solidFill>
              <a:latin typeface="Calibri"/>
              <a:ea typeface="Calibri"/>
              <a:cs typeface="Calibri"/>
              <a:sym typeface="Calibri"/>
            </a:endParaRPr>
          </a:p>
        </p:txBody>
      </p:sp>
      <p:sp>
        <p:nvSpPr>
          <p:cNvPr id="570" name="Google Shape;570;p57"/>
          <p:cNvSpPr/>
          <p:nvPr/>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Proxima Nova"/>
              <a:buNone/>
            </a:pPr>
            <a:endParaRPr sz="1800" b="0" i="0" u="none" strike="noStrike" cap="none">
              <a:solidFill>
                <a:srgbClr val="000000"/>
              </a:solidFill>
              <a:latin typeface="Calibri"/>
              <a:ea typeface="Calibri"/>
              <a:cs typeface="Calibri"/>
              <a:sym typeface="Calibri"/>
            </a:endParaRPr>
          </a:p>
        </p:txBody>
      </p:sp>
      <p:sp>
        <p:nvSpPr>
          <p:cNvPr id="571" name="Google Shape;571;p57"/>
          <p:cNvSpPr/>
          <p:nvPr/>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Proxima Nova"/>
              <a:buNone/>
            </a:pPr>
            <a:endParaRPr sz="1800" b="0" i="0" u="none" strike="noStrike" cap="none">
              <a:solidFill>
                <a:srgbClr val="000000"/>
              </a:solidFill>
              <a:latin typeface="Calibri"/>
              <a:ea typeface="Calibri"/>
              <a:cs typeface="Calibri"/>
              <a:sym typeface="Calibri"/>
            </a:endParaRPr>
          </a:p>
        </p:txBody>
      </p:sp>
      <p:sp>
        <p:nvSpPr>
          <p:cNvPr id="572" name="Google Shape;572;p57"/>
          <p:cNvSpPr txBox="1">
            <a:spLocks noGrp="1"/>
          </p:cNvSpPr>
          <p:nvPr>
            <p:ph type="body" idx="1"/>
          </p:nvPr>
        </p:nvSpPr>
        <p:spPr>
          <a:xfrm>
            <a:off x="1297156" y="2654243"/>
            <a:ext cx="9875669" cy="4488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2400"/>
              <a:buNone/>
              <a:defRPr>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3" name="Google Shape;573;p57"/>
          <p:cNvSpPr txBox="1">
            <a:spLocks noGrp="1"/>
          </p:cNvSpPr>
          <p:nvPr>
            <p:ph type="body" idx="2"/>
          </p:nvPr>
        </p:nvSpPr>
        <p:spPr>
          <a:xfrm>
            <a:off x="1297156" y="3379173"/>
            <a:ext cx="9875669" cy="4488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2400"/>
              <a:buNone/>
              <a:defRPr>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4" name="Google Shape;574;p57"/>
          <p:cNvSpPr txBox="1">
            <a:spLocks noGrp="1"/>
          </p:cNvSpPr>
          <p:nvPr>
            <p:ph type="body" idx="3"/>
          </p:nvPr>
        </p:nvSpPr>
        <p:spPr>
          <a:xfrm>
            <a:off x="1297156" y="4021724"/>
            <a:ext cx="9875669" cy="4488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2400"/>
              <a:buNone/>
              <a:defRPr>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5" name="Google Shape;575;p57"/>
          <p:cNvSpPr txBox="1">
            <a:spLocks noGrp="1"/>
          </p:cNvSpPr>
          <p:nvPr>
            <p:ph type="body" idx="4"/>
          </p:nvPr>
        </p:nvSpPr>
        <p:spPr>
          <a:xfrm>
            <a:off x="1297156" y="4680751"/>
            <a:ext cx="9875669" cy="448844"/>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2400"/>
              <a:buNone/>
              <a:defRPr>
                <a:solidFill>
                  <a:schemeClr val="lt1"/>
                </a:solidFill>
                <a:latin typeface="Proxima Nova"/>
                <a:ea typeface="Proxima Nova"/>
                <a:cs typeface="Proxima Nova"/>
                <a:sym typeface="Proxima Nova"/>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76" name="Google Shape;576;p57"/>
          <p:cNvCxnSpPr/>
          <p:nvPr/>
        </p:nvCxnSpPr>
        <p:spPr>
          <a:xfrm>
            <a:off x="536360" y="2520071"/>
            <a:ext cx="0" cy="2683301"/>
          </a:xfrm>
          <a:prstGeom prst="straightConnector1">
            <a:avLst/>
          </a:prstGeom>
          <a:noFill/>
          <a:ln w="12700" cap="flat" cmpd="sng">
            <a:solidFill>
              <a:schemeClr val="lt1"/>
            </a:solidFill>
            <a:prstDash val="solid"/>
            <a:miter lim="800000"/>
            <a:headEnd type="none" w="sm" len="sm"/>
            <a:tailEnd type="none" w="sm" len="sm"/>
          </a:ln>
        </p:spPr>
      </p:cxnSp>
      <p:sp>
        <p:nvSpPr>
          <p:cNvPr id="577" name="Google Shape;577;p57"/>
          <p:cNvSpPr txBox="1"/>
          <p:nvPr/>
        </p:nvSpPr>
        <p:spPr>
          <a:xfrm>
            <a:off x="10557584" y="6593168"/>
            <a:ext cx="1098057" cy="10772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700" b="0" i="0" u="none" strike="noStrike" cap="none">
                <a:solidFill>
                  <a:schemeClr val="lt1"/>
                </a:solidFill>
                <a:latin typeface="Proxima Nova"/>
                <a:ea typeface="Proxima Nova"/>
                <a:cs typeface="Proxima Nova"/>
                <a:sym typeface="Proxima Nova"/>
              </a:rPr>
              <a:t>© UAB. All Rights Reserved.</a:t>
            </a:r>
            <a:endParaRPr/>
          </a:p>
        </p:txBody>
      </p:sp>
      <p:sp>
        <p:nvSpPr>
          <p:cNvPr id="578" name="Google Shape;578;p57"/>
          <p:cNvSpPr txBox="1">
            <a:spLocks noGrp="1"/>
          </p:cNvSpPr>
          <p:nvPr>
            <p:ph type="ftr" idx="11"/>
          </p:nvPr>
        </p:nvSpPr>
        <p:spPr>
          <a:xfrm>
            <a:off x="3751383" y="6502713"/>
            <a:ext cx="6471140" cy="2082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79" name="Google Shape;579;p57"/>
          <p:cNvPicPr preferRelativeResize="0"/>
          <p:nvPr/>
        </p:nvPicPr>
        <p:blipFill rotWithShape="1">
          <a:blip r:embed="rId2">
            <a:alphaModFix/>
          </a:blip>
          <a:srcRect/>
          <a:stretch/>
        </p:blipFill>
        <p:spPr>
          <a:xfrm>
            <a:off x="536361" y="6548817"/>
            <a:ext cx="1763517" cy="1533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414">
          <p15:clr>
            <a:srgbClr val="FBAE40"/>
          </p15:clr>
        </p15:guide>
        <p15:guide id="2" pos="339">
          <p15:clr>
            <a:srgbClr val="FBAE40"/>
          </p15:clr>
        </p15:guide>
        <p15:guide id="3" orient="horz" pos="1669">
          <p15:clr>
            <a:srgbClr val="FBAE40"/>
          </p15:clr>
        </p15:guide>
        <p15:guide id="4" orient="horz" pos="1957">
          <p15:clr>
            <a:srgbClr val="FBAE40"/>
          </p15:clr>
        </p15:guide>
        <p15:guide id="5" orient="horz" pos="2126">
          <p15:clr>
            <a:srgbClr val="FBAE40"/>
          </p15:clr>
        </p15:guide>
        <p15:guide id="6" orient="horz" pos="2533">
          <p15:clr>
            <a:srgbClr val="FBAE40"/>
          </p15:clr>
        </p15:guide>
        <p15:guide id="7" orient="horz" pos="2812">
          <p15:clr>
            <a:srgbClr val="FBAE40"/>
          </p15:clr>
        </p15:guide>
        <p15:guide id="8" orient="horz" pos="2948">
          <p15:clr>
            <a:srgbClr val="FBAE40"/>
          </p15:clr>
        </p15:guide>
        <p15:guide id="9" orient="horz" pos="3227">
          <p15:clr>
            <a:srgbClr val="FBAE40"/>
          </p15:clr>
        </p15:guide>
        <p15:guide id="10" pos="584">
          <p15:clr>
            <a:srgbClr val="FBAE40"/>
          </p15:clr>
        </p15:guide>
        <p15:guide id="11" pos="813">
          <p15:clr>
            <a:srgbClr val="FBAE40"/>
          </p15:clr>
        </p15:guide>
        <p15:guide id="12" pos="7039">
          <p15:clr>
            <a:srgbClr val="FBAE40"/>
          </p15:clr>
        </p15:guide>
        <p15:guide id="13" orient="horz" pos="440">
          <p15:clr>
            <a:srgbClr val="FBAE40"/>
          </p15:clr>
        </p15:guide>
        <p15:guide id="14" orient="horz" pos="425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 you - Option 2">
  <p:cSld name="Thank you - Option 2">
    <p:spTree>
      <p:nvGrpSpPr>
        <p:cNvPr id="1" name="Shape 580"/>
        <p:cNvGrpSpPr/>
        <p:nvPr/>
      </p:nvGrpSpPr>
      <p:grpSpPr>
        <a:xfrm>
          <a:off x="0" y="0"/>
          <a:ext cx="0" cy="0"/>
          <a:chOff x="0" y="0"/>
          <a:chExt cx="0" cy="0"/>
        </a:xfrm>
      </p:grpSpPr>
      <p:sp>
        <p:nvSpPr>
          <p:cNvPr id="581" name="Google Shape;581;p58"/>
          <p:cNvSpPr/>
          <p:nvPr/>
        </p:nvSpPr>
        <p:spPr>
          <a:xfrm>
            <a:off x="0" y="0"/>
            <a:ext cx="12192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582" name="Google Shape;582;p58"/>
          <p:cNvSpPr txBox="1">
            <a:spLocks noGrp="1"/>
          </p:cNvSpPr>
          <p:nvPr>
            <p:ph type="ctrTitle"/>
          </p:nvPr>
        </p:nvSpPr>
        <p:spPr>
          <a:xfrm>
            <a:off x="762000" y="1876586"/>
            <a:ext cx="9144000" cy="23876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83" name="Google Shape;583;p58"/>
          <p:cNvPicPr preferRelativeResize="0"/>
          <p:nvPr/>
        </p:nvPicPr>
        <p:blipFill rotWithShape="1">
          <a:blip r:embed="rId2">
            <a:alphaModFix/>
          </a:blip>
          <a:srcRect t="10680" r="5494" b="15282"/>
          <a:stretch/>
        </p:blipFill>
        <p:spPr>
          <a:xfrm>
            <a:off x="3438144" y="0"/>
            <a:ext cx="8753856" cy="6858000"/>
          </a:xfrm>
          <a:prstGeom prst="rect">
            <a:avLst/>
          </a:prstGeom>
          <a:noFill/>
          <a:ln>
            <a:noFill/>
          </a:ln>
        </p:spPr>
      </p:pic>
      <p:pic>
        <p:nvPicPr>
          <p:cNvPr id="584" name="Google Shape;584;p58"/>
          <p:cNvPicPr preferRelativeResize="0"/>
          <p:nvPr/>
        </p:nvPicPr>
        <p:blipFill rotWithShape="1">
          <a:blip r:embed="rId3">
            <a:alphaModFix/>
          </a:blip>
          <a:srcRect/>
          <a:stretch/>
        </p:blipFill>
        <p:spPr>
          <a:xfrm>
            <a:off x="762000" y="928012"/>
            <a:ext cx="4734560" cy="416812"/>
          </a:xfrm>
          <a:prstGeom prst="rect">
            <a:avLst/>
          </a:prstGeom>
          <a:noFill/>
          <a:ln>
            <a:noFill/>
          </a:ln>
        </p:spPr>
      </p:pic>
    </p:spTree>
  </p:cSld>
  <p:clrMapOvr>
    <a:masterClrMapping/>
  </p:clrMapOvr>
  <p:extLst>
    <p:ext uri="{DCECCB84-F9BA-43D5-87BE-67443E8EF086}">
      <p15:sldGuideLst xmlns:p15="http://schemas.microsoft.com/office/powerpoint/2012/main">
        <p15:guide id="1" pos="483">
          <p15:clr>
            <a:srgbClr val="FBAE40"/>
          </p15:clr>
        </p15:guide>
        <p15:guide id="2" orient="horz" pos="584">
          <p15:clr>
            <a:srgbClr val="FBAE40"/>
          </p15:clr>
        </p15:guide>
        <p15:guide id="3" orient="horz" pos="991">
          <p15:clr>
            <a:srgbClr val="FBAE40"/>
          </p15:clr>
        </p15:guide>
        <p15:guide id="4" orient="horz" pos="2558">
          <p15:clr>
            <a:srgbClr val="FBAE40"/>
          </p15:clr>
        </p15:guide>
        <p15:guide id="5" pos="62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tro Slide - Picture Backgroud">
  <p:cSld name="Intro Slide - Picture Backgroud">
    <p:spTree>
      <p:nvGrpSpPr>
        <p:cNvPr id="1" name="Shape 48"/>
        <p:cNvGrpSpPr/>
        <p:nvPr/>
      </p:nvGrpSpPr>
      <p:grpSpPr>
        <a:xfrm>
          <a:off x="0" y="0"/>
          <a:ext cx="0" cy="0"/>
          <a:chOff x="0" y="0"/>
          <a:chExt cx="0" cy="0"/>
        </a:xfrm>
      </p:grpSpPr>
      <p:sp>
        <p:nvSpPr>
          <p:cNvPr id="49" name="Google Shape;49;p12"/>
          <p:cNvSpPr/>
          <p:nvPr/>
        </p:nvSpPr>
        <p:spPr>
          <a:xfrm>
            <a:off x="0" y="0"/>
            <a:ext cx="12192000" cy="6858000"/>
          </a:xfrm>
          <a:prstGeom prst="rect">
            <a:avLst/>
          </a:prstGeom>
          <a:solidFill>
            <a:srgbClr val="006241">
              <a:alpha val="8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50" name="Google Shape;50;p12"/>
          <p:cNvSpPr txBox="1">
            <a:spLocks noGrp="1"/>
          </p:cNvSpPr>
          <p:nvPr>
            <p:ph type="ctrTitle"/>
          </p:nvPr>
        </p:nvSpPr>
        <p:spPr>
          <a:xfrm>
            <a:off x="762000" y="1876586"/>
            <a:ext cx="9144000" cy="23876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subTitle" idx="1"/>
          </p:nvPr>
        </p:nvSpPr>
        <p:spPr>
          <a:xfrm>
            <a:off x="762000" y="4356261"/>
            <a:ext cx="9144000" cy="1655762"/>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SzPts val="2400"/>
              <a:buNone/>
              <a:defRPr sz="2400">
                <a:solidFill>
                  <a:schemeClr val="lt1"/>
                </a:solidFill>
                <a:latin typeface="Proxima Nova"/>
                <a:ea typeface="Proxima Nova"/>
                <a:cs typeface="Proxima Nova"/>
                <a:sym typeface="Proxima Nova"/>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 name="Google Shape;52;p12"/>
          <p:cNvSpPr txBox="1"/>
          <p:nvPr/>
        </p:nvSpPr>
        <p:spPr>
          <a:xfrm>
            <a:off x="-3" y="-426745"/>
            <a:ext cx="12192003"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chemeClr val="accent2"/>
                </a:solidFill>
                <a:latin typeface="Proxima Nova"/>
                <a:ea typeface="Proxima Nova"/>
                <a:cs typeface="Proxima Nova"/>
                <a:sym typeface="Proxima Nova"/>
              </a:rPr>
              <a:t>To insert a background image, right-click on the slide – select FORMAT BACKGROUND &gt; Picture or texture fill</a:t>
            </a:r>
            <a:endParaRPr sz="1400" b="0" i="0" u="none" strike="noStrike" cap="none">
              <a:solidFill>
                <a:schemeClr val="accent2"/>
              </a:solidFill>
              <a:latin typeface="Proxima Nova"/>
              <a:ea typeface="Proxima Nova"/>
              <a:cs typeface="Proxima Nova"/>
              <a:sym typeface="Proxima Nova"/>
            </a:endParaRPr>
          </a:p>
        </p:txBody>
      </p:sp>
      <p:pic>
        <p:nvPicPr>
          <p:cNvPr id="53" name="Google Shape;53;p12"/>
          <p:cNvPicPr preferRelativeResize="0"/>
          <p:nvPr/>
        </p:nvPicPr>
        <p:blipFill rotWithShape="1">
          <a:blip r:embed="rId2">
            <a:alphaModFix/>
          </a:blip>
          <a:srcRect/>
          <a:stretch/>
        </p:blipFill>
        <p:spPr>
          <a:xfrm>
            <a:off x="762000" y="928012"/>
            <a:ext cx="4734560" cy="416812"/>
          </a:xfrm>
          <a:prstGeom prst="rect">
            <a:avLst/>
          </a:prstGeom>
          <a:noFill/>
          <a:ln>
            <a:noFill/>
          </a:ln>
        </p:spPr>
      </p:pic>
    </p:spTree>
  </p:cSld>
  <p:clrMapOvr>
    <a:masterClrMapping/>
  </p:clrMapOvr>
  <p:extLst>
    <p:ext uri="{DCECCB84-F9BA-43D5-87BE-67443E8EF086}">
      <p15:sldGuideLst xmlns:p15="http://schemas.microsoft.com/office/powerpoint/2012/main">
        <p15:guide id="1" pos="483">
          <p15:clr>
            <a:srgbClr val="FBAE40"/>
          </p15:clr>
        </p15:guide>
        <p15:guide id="2" orient="horz" pos="991">
          <p15:clr>
            <a:srgbClr val="FBAE40"/>
          </p15:clr>
        </p15:guide>
        <p15:guide id="3" orient="horz" pos="584">
          <p15:clr>
            <a:srgbClr val="FBAE40"/>
          </p15:clr>
        </p15:guide>
        <p15:guide id="4" orient="horz" pos="2550">
          <p15:clr>
            <a:srgbClr val="FBAE40"/>
          </p15:clr>
        </p15:guide>
        <p15:guide id="5" orient="horz" pos="2744">
          <p15:clr>
            <a:srgbClr val="FBAE40"/>
          </p15:clr>
        </p15:guide>
        <p15:guide id="6" pos="624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ro Slide - Gradient Picture Background">
  <p:cSld name="Intro Slide - Gradient Picture Background">
    <p:spTree>
      <p:nvGrpSpPr>
        <p:cNvPr id="1" name="Shape 54"/>
        <p:cNvGrpSpPr/>
        <p:nvPr/>
      </p:nvGrpSpPr>
      <p:grpSpPr>
        <a:xfrm>
          <a:off x="0" y="0"/>
          <a:ext cx="0" cy="0"/>
          <a:chOff x="0" y="0"/>
          <a:chExt cx="0" cy="0"/>
        </a:xfrm>
      </p:grpSpPr>
      <p:sp>
        <p:nvSpPr>
          <p:cNvPr id="55" name="Google Shape;55;p13"/>
          <p:cNvSpPr/>
          <p:nvPr/>
        </p:nvSpPr>
        <p:spPr>
          <a:xfrm>
            <a:off x="0" y="0"/>
            <a:ext cx="12192000" cy="6858000"/>
          </a:xfrm>
          <a:prstGeom prst="rect">
            <a:avLst/>
          </a:prstGeom>
          <a:gradFill>
            <a:gsLst>
              <a:gs pos="0">
                <a:srgbClr val="006241"/>
              </a:gs>
              <a:gs pos="36000">
                <a:srgbClr val="006241"/>
              </a:gs>
              <a:gs pos="70000">
                <a:srgbClr val="328A5E">
                  <a:alpha val="77647"/>
                </a:srgbClr>
              </a:gs>
              <a:gs pos="100000">
                <a:srgbClr val="63B179">
                  <a:alpha val="60000"/>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56" name="Google Shape;56;p13"/>
          <p:cNvSpPr txBox="1">
            <a:spLocks noGrp="1"/>
          </p:cNvSpPr>
          <p:nvPr>
            <p:ph type="ctrTitle"/>
          </p:nvPr>
        </p:nvSpPr>
        <p:spPr>
          <a:xfrm>
            <a:off x="762000" y="1876586"/>
            <a:ext cx="9144000" cy="23876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subTitle" idx="1"/>
          </p:nvPr>
        </p:nvSpPr>
        <p:spPr>
          <a:xfrm>
            <a:off x="762000" y="4356261"/>
            <a:ext cx="9144000" cy="1655762"/>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SzPts val="2400"/>
              <a:buNone/>
              <a:defRPr sz="2400">
                <a:solidFill>
                  <a:schemeClr val="lt1"/>
                </a:solidFill>
                <a:latin typeface="Proxima Nova"/>
                <a:ea typeface="Proxima Nova"/>
                <a:cs typeface="Proxima Nova"/>
                <a:sym typeface="Proxima Nova"/>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8" name="Google Shape;58;p13"/>
          <p:cNvSpPr txBox="1"/>
          <p:nvPr/>
        </p:nvSpPr>
        <p:spPr>
          <a:xfrm>
            <a:off x="-3" y="-426745"/>
            <a:ext cx="12192003"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chemeClr val="accent2"/>
                </a:solidFill>
                <a:latin typeface="Proxima Nova"/>
                <a:ea typeface="Proxima Nova"/>
                <a:cs typeface="Proxima Nova"/>
                <a:sym typeface="Proxima Nova"/>
              </a:rPr>
              <a:t>To insert a background image, right-click on the slide – select FORMAT BACKGROUND &gt; Picture or texture fill</a:t>
            </a:r>
            <a:endParaRPr sz="1400" b="0" i="0" u="none" strike="noStrike" cap="none">
              <a:solidFill>
                <a:schemeClr val="accent2"/>
              </a:solidFill>
              <a:latin typeface="Proxima Nova"/>
              <a:ea typeface="Proxima Nova"/>
              <a:cs typeface="Proxima Nova"/>
              <a:sym typeface="Proxima Nova"/>
            </a:endParaRPr>
          </a:p>
        </p:txBody>
      </p:sp>
      <p:pic>
        <p:nvPicPr>
          <p:cNvPr id="59" name="Google Shape;59;p13"/>
          <p:cNvPicPr preferRelativeResize="0"/>
          <p:nvPr/>
        </p:nvPicPr>
        <p:blipFill rotWithShape="1">
          <a:blip r:embed="rId2">
            <a:alphaModFix/>
          </a:blip>
          <a:srcRect/>
          <a:stretch/>
        </p:blipFill>
        <p:spPr>
          <a:xfrm>
            <a:off x="762000" y="928012"/>
            <a:ext cx="4734560" cy="416812"/>
          </a:xfrm>
          <a:prstGeom prst="rect">
            <a:avLst/>
          </a:prstGeom>
          <a:noFill/>
          <a:ln>
            <a:noFill/>
          </a:ln>
        </p:spPr>
      </p:pic>
    </p:spTree>
  </p:cSld>
  <p:clrMapOvr>
    <a:masterClrMapping/>
  </p:clrMapOvr>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tro Slide - Gradient">
  <p:cSld name="Intro Slide - Gradient">
    <p:spTree>
      <p:nvGrpSpPr>
        <p:cNvPr id="1" name="Shape 60"/>
        <p:cNvGrpSpPr/>
        <p:nvPr/>
      </p:nvGrpSpPr>
      <p:grpSpPr>
        <a:xfrm>
          <a:off x="0" y="0"/>
          <a:ext cx="0" cy="0"/>
          <a:chOff x="0" y="0"/>
          <a:chExt cx="0" cy="0"/>
        </a:xfrm>
      </p:grpSpPr>
      <p:sp>
        <p:nvSpPr>
          <p:cNvPr id="61" name="Google Shape;61;p14"/>
          <p:cNvSpPr/>
          <p:nvPr/>
        </p:nvSpPr>
        <p:spPr>
          <a:xfrm>
            <a:off x="0" y="0"/>
            <a:ext cx="12192000" cy="6858000"/>
          </a:xfrm>
          <a:prstGeom prst="rect">
            <a:avLst/>
          </a:prstGeom>
          <a:gradFill>
            <a:gsLst>
              <a:gs pos="0">
                <a:srgbClr val="006241"/>
              </a:gs>
              <a:gs pos="29000">
                <a:srgbClr val="006241"/>
              </a:gs>
              <a:gs pos="99000">
                <a:schemeClr val="accent3"/>
              </a:gs>
              <a:gs pos="100000">
                <a:schemeClr val="accent3"/>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62" name="Google Shape;62;p14"/>
          <p:cNvSpPr txBox="1">
            <a:spLocks noGrp="1"/>
          </p:cNvSpPr>
          <p:nvPr>
            <p:ph type="ctrTitle"/>
          </p:nvPr>
        </p:nvSpPr>
        <p:spPr>
          <a:xfrm>
            <a:off x="762000" y="1876586"/>
            <a:ext cx="9144000" cy="23876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000"/>
              <a:buFont typeface="Proxima Nova"/>
              <a:buNone/>
              <a:defRPr sz="60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
          <p:cNvSpPr txBox="1">
            <a:spLocks noGrp="1"/>
          </p:cNvSpPr>
          <p:nvPr>
            <p:ph type="subTitle" idx="1"/>
          </p:nvPr>
        </p:nvSpPr>
        <p:spPr>
          <a:xfrm>
            <a:off x="762000" y="4356261"/>
            <a:ext cx="9144000" cy="1655762"/>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SzPts val="2400"/>
              <a:buNone/>
              <a:defRPr sz="2400">
                <a:solidFill>
                  <a:schemeClr val="lt1"/>
                </a:solidFill>
                <a:latin typeface="Proxima Nova"/>
                <a:ea typeface="Proxima Nova"/>
                <a:cs typeface="Proxima Nova"/>
                <a:sym typeface="Proxima Nova"/>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4" name="Google Shape;64;p14"/>
          <p:cNvSpPr/>
          <p:nvPr/>
        </p:nvSpPr>
        <p:spPr>
          <a:xfrm>
            <a:off x="0" y="6588678"/>
            <a:ext cx="12192000" cy="269322"/>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65" name="Google Shape;65;p14"/>
          <p:cNvPicPr preferRelativeResize="0"/>
          <p:nvPr/>
        </p:nvPicPr>
        <p:blipFill rotWithShape="1">
          <a:blip r:embed="rId2">
            <a:alphaModFix/>
          </a:blip>
          <a:srcRect/>
          <a:stretch/>
        </p:blipFill>
        <p:spPr>
          <a:xfrm>
            <a:off x="762000" y="928012"/>
            <a:ext cx="4734560" cy="416812"/>
          </a:xfrm>
          <a:prstGeom prst="rect">
            <a:avLst/>
          </a:prstGeom>
          <a:noFill/>
          <a:ln>
            <a:noFill/>
          </a:ln>
        </p:spPr>
      </p:pic>
    </p:spTree>
  </p:cSld>
  <p:clrMapOvr>
    <a:masterClrMapping/>
  </p:clrMapOvr>
  <p:extLst>
    <p:ext uri="{DCECCB84-F9BA-43D5-87BE-67443E8EF086}">
      <p15:sldGuideLst xmlns:p15="http://schemas.microsoft.com/office/powerpoint/2012/main">
        <p15:guide id="1" pos="483">
          <p15:clr>
            <a:srgbClr val="FBAE40"/>
          </p15:clr>
        </p15:guide>
        <p15:guide id="2" orient="horz" pos="2160">
          <p15:clr>
            <a:srgbClr val="FBAE40"/>
          </p15:clr>
        </p15:guide>
        <p15:guide id="3" orient="horz" pos="584">
          <p15:clr>
            <a:srgbClr val="FBAE40"/>
          </p15:clr>
        </p15:guide>
        <p15:guide id="4" orient="horz" pos="991">
          <p15:clr>
            <a:srgbClr val="FBAE40"/>
          </p15:clr>
        </p15:guide>
        <p15:guide id="5" orient="horz" pos="2550">
          <p15:clr>
            <a:srgbClr val="FBAE40"/>
          </p15:clr>
        </p15:guide>
        <p15:guide id="6" orient="horz" pos="2744">
          <p15:clr>
            <a:srgbClr val="FBAE40"/>
          </p15:clr>
        </p15:guide>
        <p15:guide id="7" pos="62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
        <p:cNvGrpSpPr/>
        <p:nvPr/>
      </p:nvGrpSpPr>
      <p:grpSpPr>
        <a:xfrm>
          <a:off x="0" y="0"/>
          <a:ext cx="0" cy="0"/>
          <a:chOff x="0" y="0"/>
          <a:chExt cx="0" cy="0"/>
        </a:xfrm>
      </p:grpSpPr>
      <p:sp>
        <p:nvSpPr>
          <p:cNvPr id="67" name="Google Shape;67;p15"/>
          <p:cNvSpPr/>
          <p:nvPr/>
        </p:nvSpPr>
        <p:spPr>
          <a:xfrm>
            <a:off x="0" y="0"/>
            <a:ext cx="12192000" cy="6858000"/>
          </a:xfrm>
          <a:prstGeom prst="rect">
            <a:avLst/>
          </a:prstGeom>
          <a:solidFill>
            <a:srgbClr val="0062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68" name="Google Shape;68;p15"/>
          <p:cNvSpPr txBox="1">
            <a:spLocks noGrp="1"/>
          </p:cNvSpPr>
          <p:nvPr>
            <p:ph type="body" idx="1"/>
          </p:nvPr>
        </p:nvSpPr>
        <p:spPr>
          <a:xfrm>
            <a:off x="762551" y="1893768"/>
            <a:ext cx="9149800" cy="393096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000"/>
              </a:spcBef>
              <a:spcAft>
                <a:spcPts val="0"/>
              </a:spcAft>
              <a:buClr>
                <a:schemeClr val="accent3"/>
              </a:buClr>
              <a:buSzPts val="2400"/>
              <a:buFont typeface="Proxima Nova"/>
              <a:buAutoNum type="arabicPeriod"/>
              <a:defRPr b="1">
                <a:solidFill>
                  <a:schemeClr val="lt1"/>
                </a:solidFill>
                <a:latin typeface="Proxima Nova"/>
                <a:ea typeface="Proxima Nova"/>
                <a:cs typeface="Proxima Nova"/>
                <a:sym typeface="Proxima Nova"/>
              </a:defRPr>
            </a:lvl1pPr>
            <a:lvl2pPr marL="914400" lvl="1" indent="-355600" algn="l">
              <a:lnSpc>
                <a:spcPct val="100000"/>
              </a:lnSpc>
              <a:spcBef>
                <a:spcPts val="500"/>
              </a:spcBef>
              <a:spcAft>
                <a:spcPts val="0"/>
              </a:spcAft>
              <a:buClr>
                <a:schemeClr val="accent3"/>
              </a:buClr>
              <a:buSzPts val="2000"/>
              <a:buFont typeface="Proxima Nova"/>
              <a:buAutoNum type="arabicPeriod"/>
              <a:defRPr b="1">
                <a:solidFill>
                  <a:schemeClr val="lt1"/>
                </a:solidFill>
                <a:latin typeface="Proxima Nova"/>
                <a:ea typeface="Proxima Nova"/>
                <a:cs typeface="Proxima Nova"/>
                <a:sym typeface="Proxima Nova"/>
              </a:defRPr>
            </a:lvl2pPr>
            <a:lvl3pPr marL="1371600" lvl="2" indent="-342900" algn="l">
              <a:lnSpc>
                <a:spcPct val="100000"/>
              </a:lnSpc>
              <a:spcBef>
                <a:spcPts val="500"/>
              </a:spcBef>
              <a:spcAft>
                <a:spcPts val="0"/>
              </a:spcAft>
              <a:buClr>
                <a:schemeClr val="accent3"/>
              </a:buClr>
              <a:buSzPts val="1800"/>
              <a:buFont typeface="Proxima Nova"/>
              <a:buAutoNum type="arabicPeriod"/>
              <a:defRPr b="1">
                <a:solidFill>
                  <a:schemeClr val="lt1"/>
                </a:solidFill>
                <a:latin typeface="Proxima Nova"/>
                <a:ea typeface="Proxima Nova"/>
                <a:cs typeface="Proxima Nova"/>
                <a:sym typeface="Proxima Nova"/>
              </a:defRPr>
            </a:lvl3pPr>
            <a:lvl4pPr marL="1828800" lvl="3" indent="-330200" algn="l">
              <a:lnSpc>
                <a:spcPct val="100000"/>
              </a:lnSpc>
              <a:spcBef>
                <a:spcPts val="500"/>
              </a:spcBef>
              <a:spcAft>
                <a:spcPts val="0"/>
              </a:spcAft>
              <a:buClr>
                <a:schemeClr val="accent3"/>
              </a:buClr>
              <a:buSzPts val="1600"/>
              <a:buFont typeface="Proxima Nova"/>
              <a:buAutoNum type="arabicPeriod"/>
              <a:defRPr b="1">
                <a:solidFill>
                  <a:schemeClr val="lt1"/>
                </a:solidFill>
              </a:defRPr>
            </a:lvl4pPr>
            <a:lvl5pPr marL="2286000" lvl="4" indent="-330200" algn="l">
              <a:lnSpc>
                <a:spcPct val="100000"/>
              </a:lnSpc>
              <a:spcBef>
                <a:spcPts val="500"/>
              </a:spcBef>
              <a:spcAft>
                <a:spcPts val="0"/>
              </a:spcAft>
              <a:buClr>
                <a:schemeClr val="accent3"/>
              </a:buClr>
              <a:buSzPts val="1600"/>
              <a:buFont typeface="Proxima Nova"/>
              <a:buAutoNum type="arabicPeriod"/>
              <a:defRPr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5"/>
          <p:cNvSpPr txBox="1">
            <a:spLocks noGrp="1"/>
          </p:cNvSpPr>
          <p:nvPr>
            <p:ph type="title"/>
          </p:nvPr>
        </p:nvSpPr>
        <p:spPr>
          <a:xfrm>
            <a:off x="762553" y="927106"/>
            <a:ext cx="9149799" cy="45003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600"/>
              <a:buFont typeface="Proxima Nova"/>
              <a:buNone/>
              <a:defRPr>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70" name="Google Shape;70;p15"/>
          <p:cNvCxnSpPr/>
          <p:nvPr/>
        </p:nvCxnSpPr>
        <p:spPr>
          <a:xfrm rot="10800000">
            <a:off x="762552" y="1596096"/>
            <a:ext cx="1004341" cy="0"/>
          </a:xfrm>
          <a:prstGeom prst="straightConnector1">
            <a:avLst/>
          </a:prstGeom>
          <a:noFill/>
          <a:ln w="12700" cap="flat" cmpd="sng">
            <a:solidFill>
              <a:schemeClr val="accent3"/>
            </a:solidFill>
            <a:prstDash val="solid"/>
            <a:miter lim="800000"/>
            <a:headEnd type="none" w="sm" len="sm"/>
            <a:tailEnd type="none" w="sm" len="sm"/>
          </a:ln>
        </p:spPr>
      </p:cxnSp>
      <p:pic>
        <p:nvPicPr>
          <p:cNvPr id="71" name="Google Shape;71;p15"/>
          <p:cNvPicPr preferRelativeResize="0"/>
          <p:nvPr/>
        </p:nvPicPr>
        <p:blipFill rotWithShape="1">
          <a:blip r:embed="rId2">
            <a:alphaModFix/>
          </a:blip>
          <a:srcRect/>
          <a:stretch/>
        </p:blipFill>
        <p:spPr>
          <a:xfrm>
            <a:off x="762551" y="6066372"/>
            <a:ext cx="2474976" cy="274997"/>
          </a:xfrm>
          <a:prstGeom prst="rect">
            <a:avLst/>
          </a:prstGeom>
          <a:noFill/>
          <a:ln>
            <a:noFill/>
          </a:ln>
        </p:spPr>
      </p:pic>
      <p:sp>
        <p:nvSpPr>
          <p:cNvPr id="72" name="Google Shape;72;p15"/>
          <p:cNvSpPr txBox="1">
            <a:spLocks noGrp="1"/>
          </p:cNvSpPr>
          <p:nvPr>
            <p:ph type="ftr" idx="11"/>
          </p:nvPr>
        </p:nvSpPr>
        <p:spPr>
          <a:xfrm>
            <a:off x="3411355" y="5976244"/>
            <a:ext cx="6500999" cy="3651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483">
          <p15:clr>
            <a:srgbClr val="FBAE40"/>
          </p15:clr>
        </p15:guide>
        <p15:guide id="2" orient="horz" pos="915">
          <p15:clr>
            <a:srgbClr val="FBAE40"/>
          </p15:clr>
        </p15:guide>
        <p15:guide id="3" orient="horz" pos="1194">
          <p15:clr>
            <a:srgbClr val="FBAE40"/>
          </p15:clr>
        </p15:guide>
        <p15:guide id="4" orient="horz" pos="3973">
          <p15:clr>
            <a:srgbClr val="FBAE40"/>
          </p15:clr>
        </p15:guide>
        <p15:guide id="5" pos="6244">
          <p15:clr>
            <a:srgbClr val="FBAE40"/>
          </p15:clr>
        </p15:guide>
        <p15:guide id="6" orient="horz" pos="58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536360" y="476722"/>
            <a:ext cx="10573597" cy="768545"/>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accent1"/>
              </a:buClr>
              <a:buSzPts val="3600"/>
              <a:buFont typeface="Proxima Nova"/>
              <a:buNone/>
              <a:defRPr sz="3600" b="1" i="0" u="none" strike="noStrike" cap="none">
                <a:solidFill>
                  <a:schemeClr val="accent1"/>
                </a:solidFill>
                <a:latin typeface="Proxima Nova"/>
                <a:ea typeface="Proxima Nova"/>
                <a:cs typeface="Proxima Nova"/>
                <a:sym typeface="Proxima Nov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536361" y="1645670"/>
            <a:ext cx="11119283" cy="4351338"/>
          </a:xfrm>
          <a:prstGeom prst="rect">
            <a:avLst/>
          </a:prstGeom>
          <a:noFill/>
          <a:ln>
            <a:noFill/>
          </a:ln>
        </p:spPr>
        <p:txBody>
          <a:bodyPr spcFirstLastPara="1" wrap="square" lIns="0" tIns="0" rIns="0" bIns="0" anchor="t" anchorCtr="0">
            <a:normAutofit/>
          </a:bodyPr>
          <a:lstStyle>
            <a:lvl1pPr marL="457200" marR="0" lvl="0" indent="-381000" algn="l" rtl="0">
              <a:lnSpc>
                <a:spcPct val="90000"/>
              </a:lnSpc>
              <a:spcBef>
                <a:spcPts val="1000"/>
              </a:spcBef>
              <a:spcAft>
                <a:spcPts val="0"/>
              </a:spcAft>
              <a:buClr>
                <a:srgbClr val="006241"/>
              </a:buClr>
              <a:buSzPts val="2400"/>
              <a:buFont typeface="Arial"/>
              <a:buChar char="•"/>
              <a:defRPr sz="2400" b="0" i="0" u="none" strike="noStrike" cap="none">
                <a:solidFill>
                  <a:schemeClr val="dk1"/>
                </a:solidFill>
                <a:latin typeface="Proxima Nova"/>
                <a:ea typeface="Proxima Nova"/>
                <a:cs typeface="Proxima Nova"/>
                <a:sym typeface="Proxima Nova"/>
              </a:defRPr>
            </a:lvl1pPr>
            <a:lvl2pPr marL="914400" marR="0" lvl="1" indent="-355600" algn="l" rtl="0">
              <a:lnSpc>
                <a:spcPct val="9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L="1371600" marR="0" lvl="2" indent="-342900" algn="l" rtl="0">
              <a:lnSpc>
                <a:spcPct val="9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30200"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9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2" name="Google Shape;12;p6"/>
          <p:cNvSpPr txBox="1">
            <a:spLocks noGrp="1"/>
          </p:cNvSpPr>
          <p:nvPr>
            <p:ph type="ftr" idx="11"/>
          </p:nvPr>
        </p:nvSpPr>
        <p:spPr>
          <a:xfrm>
            <a:off x="2953269" y="6356356"/>
            <a:ext cx="6285471"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Proxima Nova"/>
                <a:ea typeface="Proxima Nova"/>
                <a:cs typeface="Proxima Nova"/>
                <a:sym typeface="Proxima Nova"/>
              </a:defRPr>
            </a:lvl1pPr>
            <a:lvl2pPr marR="0" lvl="1" algn="l" rtl="0">
              <a:spcBef>
                <a:spcPts val="0"/>
              </a:spcBef>
              <a:spcAft>
                <a:spcPts val="0"/>
              </a:spcAft>
              <a:buSzPts val="1400"/>
              <a:buNone/>
              <a:defRPr sz="1800" b="0" i="0" u="none" strike="noStrike" cap="none">
                <a:solidFill>
                  <a:schemeClr val="dk1"/>
                </a:solidFill>
                <a:latin typeface="Proxima Nova"/>
                <a:ea typeface="Proxima Nova"/>
                <a:cs typeface="Proxima Nova"/>
                <a:sym typeface="Proxima Nova"/>
              </a:defRPr>
            </a:lvl2pPr>
            <a:lvl3pPr marR="0" lvl="2" algn="l" rtl="0">
              <a:spcBef>
                <a:spcPts val="0"/>
              </a:spcBef>
              <a:spcAft>
                <a:spcPts val="0"/>
              </a:spcAft>
              <a:buSzPts val="1400"/>
              <a:buNone/>
              <a:defRPr sz="1800" b="0" i="0" u="none" strike="noStrike" cap="none">
                <a:solidFill>
                  <a:schemeClr val="dk1"/>
                </a:solidFill>
                <a:latin typeface="Proxima Nova"/>
                <a:ea typeface="Proxima Nova"/>
                <a:cs typeface="Proxima Nova"/>
                <a:sym typeface="Proxima Nova"/>
              </a:defRPr>
            </a:lvl3pPr>
            <a:lvl4pPr marR="0" lvl="3" algn="l" rtl="0">
              <a:spcBef>
                <a:spcPts val="0"/>
              </a:spcBef>
              <a:spcAft>
                <a:spcPts val="0"/>
              </a:spcAft>
              <a:buSzPts val="1400"/>
              <a:buNone/>
              <a:defRPr sz="1800" b="0" i="0" u="none" strike="noStrike" cap="none">
                <a:solidFill>
                  <a:schemeClr val="dk1"/>
                </a:solidFill>
                <a:latin typeface="Proxima Nova"/>
                <a:ea typeface="Proxima Nova"/>
                <a:cs typeface="Proxima Nova"/>
                <a:sym typeface="Proxima Nova"/>
              </a:defRPr>
            </a:lvl4pPr>
            <a:lvl5pPr marR="0" lvl="4" algn="l" rtl="0">
              <a:spcBef>
                <a:spcPts val="0"/>
              </a:spcBef>
              <a:spcAft>
                <a:spcPts val="0"/>
              </a:spcAft>
              <a:buSzPts val="1400"/>
              <a:buNone/>
              <a:defRPr sz="1800" b="0" i="0" u="none" strike="noStrike" cap="none">
                <a:solidFill>
                  <a:schemeClr val="dk1"/>
                </a:solidFill>
                <a:latin typeface="Proxima Nova"/>
                <a:ea typeface="Proxima Nova"/>
                <a:cs typeface="Proxima Nova"/>
                <a:sym typeface="Proxima Nova"/>
              </a:defRPr>
            </a:lvl5pPr>
            <a:lvl6pPr marR="0" lvl="5" algn="l" rtl="0">
              <a:spcBef>
                <a:spcPts val="0"/>
              </a:spcBef>
              <a:spcAft>
                <a:spcPts val="0"/>
              </a:spcAft>
              <a:buSzPts val="1400"/>
              <a:buNone/>
              <a:defRPr sz="1800" b="0" i="0" u="none" strike="noStrike" cap="none">
                <a:solidFill>
                  <a:schemeClr val="dk1"/>
                </a:solidFill>
                <a:latin typeface="Proxima Nova"/>
                <a:ea typeface="Proxima Nova"/>
                <a:cs typeface="Proxima Nova"/>
                <a:sym typeface="Proxima Nova"/>
              </a:defRPr>
            </a:lvl6pPr>
            <a:lvl7pPr marR="0" lvl="6" algn="l" rtl="0">
              <a:spcBef>
                <a:spcPts val="0"/>
              </a:spcBef>
              <a:spcAft>
                <a:spcPts val="0"/>
              </a:spcAft>
              <a:buSzPts val="1400"/>
              <a:buNone/>
              <a:defRPr sz="1800" b="0" i="0" u="none" strike="noStrike" cap="none">
                <a:solidFill>
                  <a:schemeClr val="dk1"/>
                </a:solidFill>
                <a:latin typeface="Proxima Nova"/>
                <a:ea typeface="Proxima Nova"/>
                <a:cs typeface="Proxima Nova"/>
                <a:sym typeface="Proxima Nova"/>
              </a:defRPr>
            </a:lvl7pPr>
            <a:lvl8pPr marR="0" lvl="7" algn="l" rtl="0">
              <a:spcBef>
                <a:spcPts val="0"/>
              </a:spcBef>
              <a:spcAft>
                <a:spcPts val="0"/>
              </a:spcAft>
              <a:buSzPts val="1400"/>
              <a:buNone/>
              <a:defRPr sz="1800" b="0" i="0" u="none" strike="noStrike" cap="none">
                <a:solidFill>
                  <a:schemeClr val="dk1"/>
                </a:solidFill>
                <a:latin typeface="Proxima Nova"/>
                <a:ea typeface="Proxima Nova"/>
                <a:cs typeface="Proxima Nova"/>
                <a:sym typeface="Proxima Nova"/>
              </a:defRPr>
            </a:lvl8pPr>
            <a:lvl9pPr marR="0" lvl="8" algn="l" rtl="0">
              <a:spcBef>
                <a:spcPts val="0"/>
              </a:spcBef>
              <a:spcAft>
                <a:spcPts val="0"/>
              </a:spcAft>
              <a:buSzPts val="1400"/>
              <a:buNone/>
              <a:defRPr sz="1800" b="0" i="0" u="none" strike="noStrike" cap="none">
                <a:solidFill>
                  <a:schemeClr val="dk1"/>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bachaa/MedQuAD"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huggingface.co/transformers/model_doc/gpt2.html" TargetMode="External"/><Relationship Id="rId5" Type="http://schemas.openxmlformats.org/officeDocument/2006/relationships/hyperlink" Target="https://huggingface.co/dmis-lab/biobert-base-cased-v1.1-squad" TargetMode="External"/><Relationship Id="rId4" Type="http://schemas.openxmlformats.org/officeDocument/2006/relationships/hyperlink" Target="https://github.com/huggingface/transformer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arxiv.org/abs/1901.0807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huggingface/transformers/blob/master/examples/question-answering/run_squad.py"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huggingface/transformers/blob/master/examples/question-answering/run_squad.py"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1"/>
          <p:cNvSpPr txBox="1">
            <a:spLocks noGrp="1"/>
          </p:cNvSpPr>
          <p:nvPr>
            <p:ph type="subTitle" idx="1"/>
          </p:nvPr>
        </p:nvSpPr>
        <p:spPr>
          <a:xfrm>
            <a:off x="761999" y="4503831"/>
            <a:ext cx="7280031" cy="1931039"/>
          </a:xfrm>
          <a:prstGeom prst="rect">
            <a:avLst/>
          </a:prstGeom>
          <a:noFill/>
          <a:ln>
            <a:noFill/>
          </a:ln>
        </p:spPr>
        <p:txBody>
          <a:bodyPr spcFirstLastPara="1" wrap="square" lIns="0" tIns="0" rIns="0" bIns="0" anchor="t" anchorCtr="0">
            <a:normAutofit lnSpcReduction="10000"/>
          </a:bodyPr>
          <a:lstStyle/>
          <a:p>
            <a:pPr marL="0" lvl="0" indent="0" algn="l" rtl="0">
              <a:lnSpc>
                <a:spcPct val="90000"/>
              </a:lnSpc>
              <a:spcBef>
                <a:spcPts val="0"/>
              </a:spcBef>
              <a:spcAft>
                <a:spcPts val="0"/>
              </a:spcAft>
              <a:buSzPts val="1600"/>
              <a:buNone/>
            </a:pPr>
            <a:r>
              <a:rPr lang="en-US" sz="1600" b="1" dirty="0"/>
              <a:t>Authors:-</a:t>
            </a:r>
            <a:endParaRPr dirty="0"/>
          </a:p>
          <a:p>
            <a:pPr marL="0" lvl="0" indent="0" algn="l" rtl="0">
              <a:lnSpc>
                <a:spcPct val="90000"/>
              </a:lnSpc>
              <a:spcBef>
                <a:spcPts val="1000"/>
              </a:spcBef>
              <a:spcAft>
                <a:spcPts val="0"/>
              </a:spcAft>
              <a:buSzPts val="1600"/>
              <a:buNone/>
            </a:pPr>
            <a:r>
              <a:rPr lang="en-US" sz="1600" dirty="0"/>
              <a:t>Mirza Tanzim Sami</a:t>
            </a:r>
            <a:r>
              <a:rPr lang="en-US" sz="1600" baseline="30000" dirty="0"/>
              <a:t>1</a:t>
            </a:r>
            <a:r>
              <a:rPr lang="en-US" sz="1600" dirty="0"/>
              <a:t>, Nilesh Kumar</a:t>
            </a:r>
            <a:r>
              <a:rPr lang="en-US" sz="1600" baseline="30000" dirty="0"/>
              <a:t>2</a:t>
            </a:r>
            <a:r>
              <a:rPr lang="en-US" sz="1600" dirty="0"/>
              <a:t>, </a:t>
            </a:r>
            <a:r>
              <a:rPr lang="en-US" sz="1600" dirty="0" err="1"/>
              <a:t>Trupesh</a:t>
            </a:r>
            <a:r>
              <a:rPr lang="en-US" sz="1600" dirty="0"/>
              <a:t> Patel</a:t>
            </a:r>
            <a:r>
              <a:rPr lang="en-US" sz="1600" baseline="30000" dirty="0"/>
              <a:t>1 </a:t>
            </a:r>
            <a:r>
              <a:rPr lang="en-US" sz="1600" dirty="0"/>
              <a:t> </a:t>
            </a:r>
          </a:p>
          <a:p>
            <a:pPr marL="0" lvl="0" indent="0" algn="l" rtl="0">
              <a:lnSpc>
                <a:spcPct val="90000"/>
              </a:lnSpc>
              <a:spcBef>
                <a:spcPts val="1000"/>
              </a:spcBef>
              <a:spcAft>
                <a:spcPts val="0"/>
              </a:spcAft>
              <a:buSzPts val="1600"/>
              <a:buNone/>
            </a:pPr>
            <a:r>
              <a:rPr lang="en-US" sz="1600" b="1" dirty="0"/>
              <a:t>Team name: </a:t>
            </a:r>
          </a:p>
          <a:p>
            <a:pPr marL="0" lvl="0" indent="0" algn="l" rtl="0">
              <a:lnSpc>
                <a:spcPct val="90000"/>
              </a:lnSpc>
              <a:spcBef>
                <a:spcPts val="1000"/>
              </a:spcBef>
              <a:spcAft>
                <a:spcPts val="0"/>
              </a:spcAft>
              <a:buSzPts val="1600"/>
              <a:buNone/>
            </a:pPr>
            <a:r>
              <a:rPr lang="en-US" sz="1600" dirty="0" err="1"/>
              <a:t>DeepBioComp</a:t>
            </a:r>
            <a:endParaRPr sz="1600" dirty="0"/>
          </a:p>
          <a:p>
            <a:pPr marL="0" lvl="0" indent="0" algn="l" rtl="0">
              <a:lnSpc>
                <a:spcPct val="90000"/>
              </a:lnSpc>
              <a:spcBef>
                <a:spcPts val="1000"/>
              </a:spcBef>
              <a:spcAft>
                <a:spcPts val="0"/>
              </a:spcAft>
              <a:buSzPts val="1600"/>
              <a:buNone/>
            </a:pPr>
            <a:endParaRPr sz="1600" dirty="0"/>
          </a:p>
          <a:p>
            <a:pPr marL="0" lvl="0" indent="0" algn="l" rtl="0">
              <a:lnSpc>
                <a:spcPct val="90000"/>
              </a:lnSpc>
              <a:spcBef>
                <a:spcPts val="1000"/>
              </a:spcBef>
              <a:spcAft>
                <a:spcPts val="0"/>
              </a:spcAft>
              <a:buSzPts val="1600"/>
              <a:buNone/>
            </a:pPr>
            <a:r>
              <a:rPr lang="en-US" sz="1600" baseline="30000" dirty="0"/>
              <a:t>1</a:t>
            </a:r>
            <a:r>
              <a:rPr lang="en-US" sz="1600" dirty="0"/>
              <a:t>Department of Computer Science, UAB, </a:t>
            </a:r>
            <a:r>
              <a:rPr lang="en-US" sz="1600" baseline="30000" dirty="0"/>
              <a:t>2</a:t>
            </a:r>
            <a:r>
              <a:rPr lang="en-US" sz="1600" dirty="0"/>
              <a:t>Department of Biology, UAB</a:t>
            </a:r>
            <a:endParaRPr sz="1600" baseline="30000" dirty="0"/>
          </a:p>
        </p:txBody>
      </p:sp>
      <p:sp>
        <p:nvSpPr>
          <p:cNvPr id="591" name="Google Shape;591;p1"/>
          <p:cNvSpPr txBox="1">
            <a:spLocks noGrp="1"/>
          </p:cNvSpPr>
          <p:nvPr>
            <p:ph type="ctrTitle"/>
          </p:nvPr>
        </p:nvSpPr>
        <p:spPr>
          <a:xfrm>
            <a:off x="762000" y="1876585"/>
            <a:ext cx="10726616" cy="193103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4400"/>
              <a:buFont typeface="Arial"/>
              <a:buNone/>
            </a:pPr>
            <a:r>
              <a:rPr lang="en-US" sz="4400" b="0" dirty="0">
                <a:latin typeface="Arial"/>
                <a:ea typeface="Arial"/>
                <a:cs typeface="Arial"/>
                <a:sym typeface="Arial"/>
              </a:rPr>
              <a:t>Cancer ASK</a:t>
            </a:r>
            <a:endParaRPr sz="4400" b="0" dirty="0">
              <a:latin typeface="Arial"/>
              <a:ea typeface="Arial"/>
              <a:cs typeface="Arial"/>
              <a:sym typeface="Arial"/>
            </a:endParaRPr>
          </a:p>
        </p:txBody>
      </p:sp>
      <p:sp>
        <p:nvSpPr>
          <p:cNvPr id="592" name="Google Shape;592;p1"/>
          <p:cNvSpPr txBox="1"/>
          <p:nvPr/>
        </p:nvSpPr>
        <p:spPr>
          <a:xfrm>
            <a:off x="9048206" y="4373375"/>
            <a:ext cx="2975347" cy="2189973"/>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6241"/>
              </a:buClr>
              <a:buSzPts val="1600"/>
              <a:buFont typeface="Arial"/>
              <a:buNone/>
            </a:pPr>
            <a:r>
              <a:rPr lang="en-US" sz="1600" b="1" i="0" u="none" strike="noStrike" cap="none">
                <a:solidFill>
                  <a:schemeClr val="lt1"/>
                </a:solidFill>
                <a:latin typeface="Proxima Nova"/>
                <a:ea typeface="Proxima Nova"/>
                <a:cs typeface="Proxima Nova"/>
                <a:sym typeface="Proxima Nova"/>
              </a:rPr>
              <a:t>Presentation:-</a:t>
            </a:r>
            <a:endParaRPr/>
          </a:p>
          <a:p>
            <a:pPr marL="0" marR="0" lvl="0" indent="0" algn="l" rtl="0">
              <a:lnSpc>
                <a:spcPct val="90000"/>
              </a:lnSpc>
              <a:spcBef>
                <a:spcPts val="400"/>
              </a:spcBef>
              <a:spcAft>
                <a:spcPts val="0"/>
              </a:spcAft>
              <a:buClr>
                <a:srgbClr val="006241"/>
              </a:buClr>
              <a:buSzPts val="1600"/>
              <a:buFont typeface="Arial"/>
              <a:buNone/>
            </a:pPr>
            <a:r>
              <a:rPr lang="en-US" sz="1600" b="0" i="0" u="none" strike="noStrike" cap="none">
                <a:solidFill>
                  <a:schemeClr val="lt1"/>
                </a:solidFill>
                <a:latin typeface="Proxima Nova"/>
                <a:ea typeface="Proxima Nova"/>
                <a:cs typeface="Proxima Nova"/>
                <a:sym typeface="Proxima Nova"/>
              </a:rPr>
              <a:t>Mirza Tanzim Sami,</a:t>
            </a:r>
            <a:endParaRPr/>
          </a:p>
          <a:p>
            <a:pPr marL="0" marR="0" lvl="0" indent="0" algn="l" rtl="0">
              <a:lnSpc>
                <a:spcPct val="90000"/>
              </a:lnSpc>
              <a:spcBef>
                <a:spcPts val="400"/>
              </a:spcBef>
              <a:spcAft>
                <a:spcPts val="0"/>
              </a:spcAft>
              <a:buClr>
                <a:srgbClr val="006241"/>
              </a:buClr>
              <a:buSzPts val="1600"/>
              <a:buFont typeface="Arial"/>
              <a:buNone/>
            </a:pPr>
            <a:r>
              <a:rPr lang="en-US" sz="1600" b="0" i="0" u="none" strike="noStrike" cap="none">
                <a:solidFill>
                  <a:schemeClr val="lt1"/>
                </a:solidFill>
                <a:latin typeface="Proxima Nova"/>
                <a:ea typeface="Proxima Nova"/>
                <a:cs typeface="Proxima Nova"/>
                <a:sym typeface="Proxima Nova"/>
              </a:rPr>
              <a:t>Nilesh Kumar,</a:t>
            </a:r>
            <a:endParaRPr/>
          </a:p>
          <a:p>
            <a:pPr marL="0" marR="0" lvl="0" indent="0" algn="l" rtl="0">
              <a:lnSpc>
                <a:spcPct val="90000"/>
              </a:lnSpc>
              <a:spcBef>
                <a:spcPts val="400"/>
              </a:spcBef>
              <a:spcAft>
                <a:spcPts val="0"/>
              </a:spcAft>
              <a:buClr>
                <a:srgbClr val="006241"/>
              </a:buClr>
              <a:buSzPts val="1600"/>
              <a:buFont typeface="Arial"/>
              <a:buNone/>
            </a:pPr>
            <a:r>
              <a:rPr lang="en-US" sz="1600" b="0" i="0" u="none" strike="noStrike" cap="none">
                <a:solidFill>
                  <a:schemeClr val="lt1"/>
                </a:solidFill>
                <a:latin typeface="Proxima Nova"/>
                <a:ea typeface="Proxima Nova"/>
                <a:cs typeface="Proxima Nova"/>
                <a:sym typeface="Proxima Nova"/>
              </a:rPr>
              <a:t>Trupesh Patel</a:t>
            </a:r>
            <a:endParaRPr/>
          </a:p>
          <a:p>
            <a:pPr marL="0" marR="0" lvl="0" indent="0" algn="l" rtl="0">
              <a:lnSpc>
                <a:spcPct val="90000"/>
              </a:lnSpc>
              <a:spcBef>
                <a:spcPts val="400"/>
              </a:spcBef>
              <a:spcAft>
                <a:spcPts val="0"/>
              </a:spcAft>
              <a:buClr>
                <a:srgbClr val="006241"/>
              </a:buClr>
              <a:buSzPts val="1600"/>
              <a:buFont typeface="Arial"/>
              <a:buNone/>
            </a:pPr>
            <a:endParaRPr sz="1600" b="0" i="0" u="none" strike="noStrike" cap="none">
              <a:solidFill>
                <a:schemeClr val="lt1"/>
              </a:solidFill>
              <a:latin typeface="Proxima Nova"/>
              <a:ea typeface="Proxima Nova"/>
              <a:cs typeface="Proxima Nova"/>
              <a:sym typeface="Proxima Nova"/>
            </a:endParaRPr>
          </a:p>
          <a:p>
            <a:pPr marL="0" marR="0" lvl="0" indent="0" algn="l" rtl="0">
              <a:lnSpc>
                <a:spcPct val="90000"/>
              </a:lnSpc>
              <a:spcBef>
                <a:spcPts val="400"/>
              </a:spcBef>
              <a:spcAft>
                <a:spcPts val="0"/>
              </a:spcAft>
              <a:buClr>
                <a:srgbClr val="006241"/>
              </a:buClr>
              <a:buSzPts val="1600"/>
              <a:buFont typeface="Arial"/>
              <a:buNone/>
            </a:pPr>
            <a:r>
              <a:rPr lang="en-US" sz="1600" b="1" i="0" u="none" strike="noStrike" cap="none">
                <a:solidFill>
                  <a:schemeClr val="lt1"/>
                </a:solidFill>
                <a:latin typeface="Proxima Nova"/>
                <a:ea typeface="Proxima Nova"/>
                <a:cs typeface="Proxima Nova"/>
                <a:sym typeface="Proxima Nova"/>
              </a:rPr>
              <a:t>Instructor:-</a:t>
            </a:r>
            <a:endParaRPr/>
          </a:p>
          <a:p>
            <a:pPr marL="0" marR="0" lvl="0" indent="0" algn="l" rtl="0">
              <a:lnSpc>
                <a:spcPct val="90000"/>
              </a:lnSpc>
              <a:spcBef>
                <a:spcPts val="400"/>
              </a:spcBef>
              <a:spcAft>
                <a:spcPts val="0"/>
              </a:spcAft>
              <a:buClr>
                <a:srgbClr val="006241"/>
              </a:buClr>
              <a:buSzPts val="1600"/>
              <a:buFont typeface="Arial"/>
              <a:buNone/>
            </a:pPr>
            <a:r>
              <a:rPr lang="en-US" sz="1600" b="0" i="0" u="none" strike="noStrike" cap="none">
                <a:solidFill>
                  <a:schemeClr val="lt1"/>
                </a:solidFill>
                <a:latin typeface="Proxima Nova"/>
                <a:ea typeface="Proxima Nova"/>
                <a:cs typeface="Proxima Nova"/>
                <a:sym typeface="Proxima Nova"/>
              </a:rPr>
              <a:t>Dr. John Osborne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D97F70-2FA3-0C45-8AA5-A3B4CF6B42E9}"/>
              </a:ext>
            </a:extLst>
          </p:cNvPr>
          <p:cNvSpPr>
            <a:spLocks noGrp="1"/>
          </p:cNvSpPr>
          <p:nvPr>
            <p:ph type="body" idx="1"/>
          </p:nvPr>
        </p:nvSpPr>
        <p:spPr>
          <a:xfrm>
            <a:off x="536361" y="1645670"/>
            <a:ext cx="10934420" cy="2748200"/>
          </a:xfrm>
        </p:spPr>
        <p:txBody>
          <a:bodyPr>
            <a:normAutofit fontScale="92500" lnSpcReduction="10000"/>
          </a:bodyPr>
          <a:lstStyle/>
          <a:p>
            <a:r>
              <a:rPr lang="en-US" dirty="0"/>
              <a:t>Unsupervised model</a:t>
            </a:r>
          </a:p>
          <a:p>
            <a:r>
              <a:rPr lang="en-US" dirty="0"/>
              <a:t>Uses only Context from the dataset</a:t>
            </a:r>
          </a:p>
          <a:p>
            <a:r>
              <a:rPr lang="en-US" dirty="0"/>
              <a:t>Every sentence </a:t>
            </a:r>
          </a:p>
          <a:p>
            <a:pPr lvl="1"/>
            <a:r>
              <a:rPr lang="en-US" dirty="0"/>
              <a:t>&lt;BOS&gt; (beginning of sentence) tag </a:t>
            </a:r>
          </a:p>
          <a:p>
            <a:pPr lvl="1"/>
            <a:r>
              <a:rPr lang="en-US" dirty="0"/>
              <a:t>&lt;EOS&gt; (end of sentence) tag </a:t>
            </a:r>
          </a:p>
          <a:p>
            <a:pPr algn="just"/>
            <a:r>
              <a:rPr lang="en-US" dirty="0"/>
              <a:t>The script is modified from the ‘</a:t>
            </a:r>
            <a:r>
              <a:rPr lang="en-US" dirty="0" err="1"/>
              <a:t>run_language_modelling.py</a:t>
            </a:r>
            <a:r>
              <a:rPr lang="en-US" dirty="0"/>
              <a:t>’ script from </a:t>
            </a:r>
            <a:r>
              <a:rPr lang="en-US" dirty="0" err="1"/>
              <a:t>Huggingface’s</a:t>
            </a:r>
            <a:r>
              <a:rPr lang="en-US" dirty="0"/>
              <a:t> Transformer git repo.</a:t>
            </a:r>
          </a:p>
        </p:txBody>
      </p:sp>
      <p:sp>
        <p:nvSpPr>
          <p:cNvPr id="3" name="Title 2">
            <a:extLst>
              <a:ext uri="{FF2B5EF4-FFF2-40B4-BE49-F238E27FC236}">
                <a16:creationId xmlns:a16="http://schemas.microsoft.com/office/drawing/2014/main" id="{82C184E3-46A7-1B45-B586-F046448B1117}"/>
              </a:ext>
            </a:extLst>
          </p:cNvPr>
          <p:cNvSpPr>
            <a:spLocks noGrp="1"/>
          </p:cNvSpPr>
          <p:nvPr>
            <p:ph type="title"/>
          </p:nvPr>
        </p:nvSpPr>
        <p:spPr/>
        <p:txBody>
          <a:bodyPr/>
          <a:lstStyle/>
          <a:p>
            <a:r>
              <a:rPr lang="en-US" dirty="0"/>
              <a:t>GPT2</a:t>
            </a:r>
          </a:p>
        </p:txBody>
      </p:sp>
      <p:sp>
        <p:nvSpPr>
          <p:cNvPr id="4" name="Slide Number Placeholder 3">
            <a:extLst>
              <a:ext uri="{FF2B5EF4-FFF2-40B4-BE49-F238E27FC236}">
                <a16:creationId xmlns:a16="http://schemas.microsoft.com/office/drawing/2014/main" id="{337DF378-9CED-1048-A202-E6721F0C7F7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8CEF7ACE-61CE-6448-8789-28F27104692D}"/>
              </a:ext>
            </a:extLst>
          </p:cNvPr>
          <p:cNvPicPr>
            <a:picLocks noChangeAspect="1"/>
          </p:cNvPicPr>
          <p:nvPr/>
        </p:nvPicPr>
        <p:blipFill>
          <a:blip r:embed="rId2"/>
          <a:stretch>
            <a:fillRect/>
          </a:stretch>
        </p:blipFill>
        <p:spPr>
          <a:xfrm>
            <a:off x="1177616" y="4626164"/>
            <a:ext cx="9836768" cy="1454002"/>
          </a:xfrm>
          <a:prstGeom prst="rect">
            <a:avLst/>
          </a:prstGeom>
        </p:spPr>
      </p:pic>
    </p:spTree>
    <p:extLst>
      <p:ext uri="{BB962C8B-B14F-4D97-AF65-F5344CB8AC3E}">
        <p14:creationId xmlns:p14="http://schemas.microsoft.com/office/powerpoint/2010/main" val="1552404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C184E3-46A7-1B45-B586-F046448B1117}"/>
              </a:ext>
            </a:extLst>
          </p:cNvPr>
          <p:cNvSpPr>
            <a:spLocks noGrp="1"/>
          </p:cNvSpPr>
          <p:nvPr>
            <p:ph type="title"/>
          </p:nvPr>
        </p:nvSpPr>
        <p:spPr/>
        <p:txBody>
          <a:bodyPr/>
          <a:lstStyle/>
          <a:p>
            <a:r>
              <a:rPr lang="en-US" dirty="0"/>
              <a:t>GPT2</a:t>
            </a:r>
          </a:p>
        </p:txBody>
      </p:sp>
      <p:sp>
        <p:nvSpPr>
          <p:cNvPr id="4" name="Slide Number Placeholder 3">
            <a:extLst>
              <a:ext uri="{FF2B5EF4-FFF2-40B4-BE49-F238E27FC236}">
                <a16:creationId xmlns:a16="http://schemas.microsoft.com/office/drawing/2014/main" id="{337DF378-9CED-1048-A202-E6721F0C7F7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a:t>
            </a:fld>
            <a:endParaRPr lang="en-US"/>
          </a:p>
        </p:txBody>
      </p:sp>
      <p:sp>
        <p:nvSpPr>
          <p:cNvPr id="8" name="Text Placeholder 1">
            <a:extLst>
              <a:ext uri="{FF2B5EF4-FFF2-40B4-BE49-F238E27FC236}">
                <a16:creationId xmlns:a16="http://schemas.microsoft.com/office/drawing/2014/main" id="{33716B16-F924-7348-AE9B-7A11C711A603}"/>
              </a:ext>
            </a:extLst>
          </p:cNvPr>
          <p:cNvSpPr>
            <a:spLocks noGrp="1"/>
          </p:cNvSpPr>
          <p:nvPr>
            <p:ph type="body" idx="1"/>
          </p:nvPr>
        </p:nvSpPr>
        <p:spPr>
          <a:xfrm>
            <a:off x="536361" y="1645670"/>
            <a:ext cx="11119283" cy="4351338"/>
          </a:xfrm>
        </p:spPr>
        <p:txBody>
          <a:bodyPr>
            <a:normAutofit/>
          </a:bodyPr>
          <a:lstStyle/>
          <a:p>
            <a:pPr algn="just"/>
            <a:r>
              <a:rPr lang="en-US" dirty="0"/>
              <a:t>Fine – tuned parameter:</a:t>
            </a:r>
          </a:p>
          <a:p>
            <a:pPr lvl="1" algn="just"/>
            <a:r>
              <a:rPr lang="en-US" dirty="0"/>
              <a:t>"</a:t>
            </a:r>
            <a:r>
              <a:rPr lang="en-US" dirty="0" err="1"/>
              <a:t>model_name_or_path</a:t>
            </a:r>
            <a:r>
              <a:rPr lang="en-US" dirty="0"/>
              <a:t>": ‘</a:t>
            </a:r>
            <a:r>
              <a:rPr lang="en-US" b="1" dirty="0"/>
              <a:t>gpt2</a:t>
            </a:r>
            <a:r>
              <a:rPr lang="en-US" dirty="0"/>
              <a:t>’ ,</a:t>
            </a:r>
          </a:p>
          <a:p>
            <a:pPr lvl="1" algn="just"/>
            <a:r>
              <a:rPr lang="en-US" dirty="0"/>
              <a:t>"</a:t>
            </a:r>
            <a:r>
              <a:rPr lang="en-US" dirty="0" err="1"/>
              <a:t>learning_rate</a:t>
            </a:r>
            <a:r>
              <a:rPr lang="en-US" dirty="0"/>
              <a:t>": 5e-5 ,</a:t>
            </a:r>
          </a:p>
          <a:p>
            <a:pPr lvl="1" algn="just"/>
            <a:r>
              <a:rPr lang="en-US" dirty="0"/>
              <a:t>"</a:t>
            </a:r>
            <a:r>
              <a:rPr lang="en-US" dirty="0" err="1"/>
              <a:t>num_train_epochs</a:t>
            </a:r>
            <a:r>
              <a:rPr lang="en-US" dirty="0"/>
              <a:t>": 20 , </a:t>
            </a:r>
          </a:p>
          <a:p>
            <a:pPr lvl="1" algn="just"/>
            <a:r>
              <a:rPr lang="en-US" dirty="0"/>
              <a:t>"</a:t>
            </a:r>
            <a:r>
              <a:rPr lang="en-US" dirty="0" err="1"/>
              <a:t>per_gpu_eval_batch_size</a:t>
            </a:r>
            <a:r>
              <a:rPr lang="en-US" dirty="0"/>
              <a:t>": 1 ,</a:t>
            </a:r>
          </a:p>
          <a:p>
            <a:pPr lvl="1" algn="just"/>
            <a:r>
              <a:rPr lang="en-US" dirty="0"/>
              <a:t>"</a:t>
            </a:r>
            <a:r>
              <a:rPr lang="en-US" dirty="0" err="1"/>
              <a:t>per_gpu_train_batch_size</a:t>
            </a:r>
            <a:r>
              <a:rPr lang="en-US" dirty="0"/>
              <a:t>": 1 ,</a:t>
            </a:r>
          </a:p>
          <a:p>
            <a:pPr lvl="1" algn="just"/>
            <a:r>
              <a:rPr lang="en-US" dirty="0"/>
              <a:t>"</a:t>
            </a:r>
            <a:r>
              <a:rPr lang="en-US" dirty="0" err="1"/>
              <a:t>save_steps</a:t>
            </a:r>
            <a:r>
              <a:rPr lang="en-US" dirty="0"/>
              <a:t>": 100, </a:t>
            </a:r>
          </a:p>
          <a:p>
            <a:pPr lvl="1" algn="just"/>
            <a:r>
              <a:rPr lang="en-US" dirty="0"/>
              <a:t>"</a:t>
            </a:r>
            <a:r>
              <a:rPr lang="en-US" dirty="0" err="1"/>
              <a:t>eval_steps</a:t>
            </a:r>
            <a:r>
              <a:rPr lang="en-US" dirty="0"/>
              <a:t>": 100</a:t>
            </a:r>
          </a:p>
          <a:p>
            <a:pPr lvl="1" algn="just"/>
            <a:r>
              <a:rPr lang="en-US" dirty="0"/>
              <a:t>"</a:t>
            </a:r>
            <a:r>
              <a:rPr lang="en-US" dirty="0" err="1"/>
              <a:t>line_by_line</a:t>
            </a:r>
            <a:r>
              <a:rPr lang="en-US" dirty="0"/>
              <a:t>": true</a:t>
            </a:r>
          </a:p>
        </p:txBody>
      </p:sp>
    </p:spTree>
    <p:extLst>
      <p:ext uri="{BB962C8B-B14F-4D97-AF65-F5344CB8AC3E}">
        <p14:creationId xmlns:p14="http://schemas.microsoft.com/office/powerpoint/2010/main" val="105212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a367db9c96_0_27"/>
          <p:cNvSpPr txBox="1">
            <a:spLocks noGrp="1"/>
          </p:cNvSpPr>
          <p:nvPr>
            <p:ph type="title"/>
          </p:nvPr>
        </p:nvSpPr>
        <p:spPr>
          <a:xfrm>
            <a:off x="536364" y="476722"/>
            <a:ext cx="10636500" cy="768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3600"/>
              <a:buFont typeface="Proxima Nova"/>
              <a:buNone/>
            </a:pPr>
            <a:r>
              <a:rPr lang="en-US"/>
              <a:t>Composite Model</a:t>
            </a:r>
            <a:endParaRPr/>
          </a:p>
        </p:txBody>
      </p:sp>
      <p:sp>
        <p:nvSpPr>
          <p:cNvPr id="643" name="Google Shape;643;ga367db9c96_0_27"/>
          <p:cNvSpPr txBox="1">
            <a:spLocks noGrp="1"/>
          </p:cNvSpPr>
          <p:nvPr>
            <p:ph type="sldNum" idx="12"/>
          </p:nvPr>
        </p:nvSpPr>
        <p:spPr>
          <a:xfrm>
            <a:off x="11470781" y="570009"/>
            <a:ext cx="3042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fld id="{00000000-1234-1234-1234-123412341234}" type="slidenum">
              <a:rPr lang="en-US"/>
              <a:t>12</a:t>
            </a:fld>
            <a:endParaRPr/>
          </a:p>
        </p:txBody>
      </p:sp>
      <p:sp>
        <p:nvSpPr>
          <p:cNvPr id="644" name="Google Shape;644;ga367db9c96_0_27"/>
          <p:cNvSpPr txBox="1">
            <a:spLocks noGrp="1"/>
          </p:cNvSpPr>
          <p:nvPr>
            <p:ph type="body" idx="1"/>
          </p:nvPr>
        </p:nvSpPr>
        <p:spPr>
          <a:xfrm>
            <a:off x="536359" y="1674421"/>
            <a:ext cx="7244595" cy="4583874"/>
          </a:xfrm>
          <a:prstGeom prst="rect">
            <a:avLst/>
          </a:prstGeom>
          <a:noFill/>
          <a:ln>
            <a:noFill/>
          </a:ln>
        </p:spPr>
        <p:txBody>
          <a:bodyPr spcFirstLastPara="1" wrap="square" lIns="0" tIns="0" rIns="0" bIns="0" anchor="t" anchorCtr="0">
            <a:noAutofit/>
          </a:bodyPr>
          <a:lstStyle/>
          <a:p>
            <a:pPr lvl="0" algn="just">
              <a:lnSpc>
                <a:spcPct val="90000"/>
              </a:lnSpc>
            </a:pPr>
            <a:r>
              <a:rPr lang="en-US" sz="2200" dirty="0"/>
              <a:t>The </a:t>
            </a:r>
            <a:r>
              <a:rPr lang="en-US" sz="2200" dirty="0" err="1"/>
              <a:t>BioBERT</a:t>
            </a:r>
            <a:r>
              <a:rPr lang="en-US" sz="2200" dirty="0"/>
              <a:t> model returns an answer for the given query, the output is used as the input for the GPT2 model. </a:t>
            </a:r>
            <a:endParaRPr sz="2200" dirty="0"/>
          </a:p>
          <a:p>
            <a:pPr lvl="0" algn="just">
              <a:lnSpc>
                <a:spcPct val="90000"/>
              </a:lnSpc>
            </a:pPr>
            <a:r>
              <a:rPr lang="en-US" sz="2200" dirty="0"/>
              <a:t>The text-generation code is based on the ‘</a:t>
            </a:r>
            <a:r>
              <a:rPr lang="en-US" sz="2200" dirty="0" err="1"/>
              <a:t>run_generation.py</a:t>
            </a:r>
            <a:r>
              <a:rPr lang="en-US" sz="2200" dirty="0"/>
              <a:t>’ script from the </a:t>
            </a:r>
            <a:r>
              <a:rPr lang="en-US" sz="2200" dirty="0" err="1"/>
              <a:t>Huggingface’s</a:t>
            </a:r>
            <a:r>
              <a:rPr lang="en-US" sz="2200" dirty="0"/>
              <a:t> Transformer git repository.</a:t>
            </a:r>
            <a:endParaRPr sz="2200" dirty="0"/>
          </a:p>
          <a:p>
            <a:pPr lvl="0" algn="just">
              <a:lnSpc>
                <a:spcPct val="90000"/>
              </a:lnSpc>
            </a:pPr>
            <a:r>
              <a:rPr lang="en-US" sz="2200" dirty="0"/>
              <a:t>The script has been completely modified and rewritten as a python function in a </a:t>
            </a:r>
            <a:r>
              <a:rPr lang="en-US" sz="2200" dirty="0" err="1"/>
              <a:t>Jupyter</a:t>
            </a:r>
            <a:r>
              <a:rPr lang="en-US" sz="2200" dirty="0"/>
              <a:t> notebook. It has also been modified to accept our dataset which contains the ‘&lt;BOS&gt;’  and ‘&lt;EOS&gt;’ special tokens. </a:t>
            </a:r>
            <a:endParaRPr sz="2200" dirty="0"/>
          </a:p>
          <a:p>
            <a:pPr lvl="0" algn="just">
              <a:lnSpc>
                <a:spcPct val="90000"/>
              </a:lnSpc>
            </a:pPr>
            <a:r>
              <a:rPr lang="en-US" sz="2200" dirty="0"/>
              <a:t>Thus the model provides a detailed answer to cancer related queries submitted by user.</a:t>
            </a:r>
            <a:endParaRPr sz="2200" dirty="0"/>
          </a:p>
        </p:txBody>
      </p:sp>
      <p:grpSp>
        <p:nvGrpSpPr>
          <p:cNvPr id="15" name="Group 14">
            <a:extLst>
              <a:ext uri="{FF2B5EF4-FFF2-40B4-BE49-F238E27FC236}">
                <a16:creationId xmlns:a16="http://schemas.microsoft.com/office/drawing/2014/main" id="{6807EFD7-B11B-3141-A1E0-EA8E61D245B1}"/>
              </a:ext>
            </a:extLst>
          </p:cNvPr>
          <p:cNvGrpSpPr/>
          <p:nvPr/>
        </p:nvGrpSpPr>
        <p:grpSpPr>
          <a:xfrm>
            <a:off x="8219691" y="795640"/>
            <a:ext cx="2863727" cy="5351551"/>
            <a:chOff x="8017811" y="795640"/>
            <a:chExt cx="2863727" cy="5351551"/>
          </a:xfrm>
        </p:grpSpPr>
        <p:sp>
          <p:nvSpPr>
            <p:cNvPr id="16" name="Google Shape;608;p2">
              <a:extLst>
                <a:ext uri="{FF2B5EF4-FFF2-40B4-BE49-F238E27FC236}">
                  <a16:creationId xmlns:a16="http://schemas.microsoft.com/office/drawing/2014/main" id="{5B23E373-7D41-E842-AA11-1521F5027276}"/>
                </a:ext>
              </a:extLst>
            </p:cNvPr>
            <p:cNvSpPr/>
            <p:nvPr/>
          </p:nvSpPr>
          <p:spPr>
            <a:xfrm>
              <a:off x="8242715" y="4108909"/>
              <a:ext cx="2413920" cy="107952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BioBERT</a:t>
              </a:r>
              <a:endParaRPr/>
            </a:p>
          </p:txBody>
        </p:sp>
        <p:sp>
          <p:nvSpPr>
            <p:cNvPr id="17" name="Google Shape;609;p2">
              <a:extLst>
                <a:ext uri="{FF2B5EF4-FFF2-40B4-BE49-F238E27FC236}">
                  <a16:creationId xmlns:a16="http://schemas.microsoft.com/office/drawing/2014/main" id="{8FF35143-8C77-7C44-ACB0-8B2620940E6B}"/>
                </a:ext>
              </a:extLst>
            </p:cNvPr>
            <p:cNvSpPr/>
            <p:nvPr/>
          </p:nvSpPr>
          <p:spPr>
            <a:xfrm>
              <a:off x="8242715" y="1778716"/>
              <a:ext cx="2413920" cy="107952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GPT2</a:t>
              </a:r>
              <a:endParaRPr/>
            </a:p>
          </p:txBody>
        </p:sp>
        <p:sp>
          <p:nvSpPr>
            <p:cNvPr id="18" name="Google Shape;610;p2">
              <a:extLst>
                <a:ext uri="{FF2B5EF4-FFF2-40B4-BE49-F238E27FC236}">
                  <a16:creationId xmlns:a16="http://schemas.microsoft.com/office/drawing/2014/main" id="{6CE30C81-2A47-314F-BE44-B9FE8F9759A1}"/>
                </a:ext>
              </a:extLst>
            </p:cNvPr>
            <p:cNvSpPr txBox="1"/>
            <p:nvPr/>
          </p:nvSpPr>
          <p:spPr>
            <a:xfrm>
              <a:off x="8017811" y="5712451"/>
              <a:ext cx="2863727" cy="434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Proxima Nova"/>
                  <a:ea typeface="Proxima Nova"/>
                  <a:cs typeface="Proxima Nova"/>
                  <a:sym typeface="Proxima Nova"/>
                </a:rPr>
                <a:t>Question from User</a:t>
              </a:r>
              <a:endParaRPr>
                <a:latin typeface="Proxima Nova"/>
                <a:ea typeface="Proxima Nova"/>
                <a:cs typeface="Proxima Nova"/>
                <a:sym typeface="Proxima Nova"/>
              </a:endParaRPr>
            </a:p>
          </p:txBody>
        </p:sp>
        <p:cxnSp>
          <p:nvCxnSpPr>
            <p:cNvPr id="19" name="Google Shape;611;p2">
              <a:extLst>
                <a:ext uri="{FF2B5EF4-FFF2-40B4-BE49-F238E27FC236}">
                  <a16:creationId xmlns:a16="http://schemas.microsoft.com/office/drawing/2014/main" id="{D216B700-69EB-784A-8225-CF2BC82D733A}"/>
                </a:ext>
              </a:extLst>
            </p:cNvPr>
            <p:cNvCxnSpPr>
              <a:stCxn id="18" idx="0"/>
              <a:endCxn id="16" idx="2"/>
            </p:cNvCxnSpPr>
            <p:nvPr/>
          </p:nvCxnSpPr>
          <p:spPr>
            <a:xfrm rot="10800000">
              <a:off x="9449675" y="5188406"/>
              <a:ext cx="0" cy="524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Google Shape;612;p2">
              <a:extLst>
                <a:ext uri="{FF2B5EF4-FFF2-40B4-BE49-F238E27FC236}">
                  <a16:creationId xmlns:a16="http://schemas.microsoft.com/office/drawing/2014/main" id="{E5EE36FB-81E7-2248-96BC-59BBD5BA9666}"/>
                </a:ext>
              </a:extLst>
            </p:cNvPr>
            <p:cNvSpPr txBox="1"/>
            <p:nvPr/>
          </p:nvSpPr>
          <p:spPr>
            <a:xfrm>
              <a:off x="8615317" y="3304876"/>
              <a:ext cx="1668717" cy="434740"/>
            </a:xfrm>
            <a:prstGeom prst="rect">
              <a:avLst/>
            </a:prstGeom>
            <a:noFill/>
            <a:ln>
              <a:solidFill>
                <a:schemeClr val="tx1"/>
              </a:solidFill>
              <a:extLst>
                <a:ext uri="{C807C97D-BFC1-408E-A445-0C87EB9F89A2}">
                  <ask:lineSketchStyleProps xmlns:ask="http://schemas.microsoft.com/office/drawing/2018/sketchyshapes" sd="1219033472">
                    <a:custGeom>
                      <a:avLst/>
                      <a:gdLst>
                        <a:gd name="connsiteX0" fmla="*/ 0 w 2863726"/>
                        <a:gd name="connsiteY0" fmla="*/ 0 h 434740"/>
                        <a:gd name="connsiteX1" fmla="*/ 2863726 w 2863726"/>
                        <a:gd name="connsiteY1" fmla="*/ 0 h 434740"/>
                        <a:gd name="connsiteX2" fmla="*/ 2863726 w 2863726"/>
                        <a:gd name="connsiteY2" fmla="*/ 434740 h 434740"/>
                        <a:gd name="connsiteX3" fmla="*/ 0 w 2863726"/>
                        <a:gd name="connsiteY3" fmla="*/ 434740 h 434740"/>
                        <a:gd name="connsiteX4" fmla="*/ 0 w 2863726"/>
                        <a:gd name="connsiteY4" fmla="*/ 0 h 43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3726" h="434740" extrusionOk="0">
                          <a:moveTo>
                            <a:pt x="0" y="0"/>
                          </a:moveTo>
                          <a:cubicBezTo>
                            <a:pt x="1170464" y="118645"/>
                            <a:pt x="1471653" y="116012"/>
                            <a:pt x="2863726" y="0"/>
                          </a:cubicBezTo>
                          <a:cubicBezTo>
                            <a:pt x="2839064" y="206486"/>
                            <a:pt x="2848639" y="332731"/>
                            <a:pt x="2863726" y="434740"/>
                          </a:cubicBezTo>
                          <a:cubicBezTo>
                            <a:pt x="1667220" y="569340"/>
                            <a:pt x="562460" y="277544"/>
                            <a:pt x="0" y="434740"/>
                          </a:cubicBezTo>
                          <a:cubicBezTo>
                            <a:pt x="8251" y="228000"/>
                            <a:pt x="-22373" y="102995"/>
                            <a:pt x="0" y="0"/>
                          </a:cubicBezTo>
                          <a:close/>
                        </a:path>
                      </a:pathLst>
                    </a:custGeom>
                    <ask:type>
                      <ask:lineSketchNone/>
                    </ask:type>
                  </ask:lineSketchStyleProps>
                </a:ext>
              </a:extLst>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Proxima Nova"/>
                  <a:ea typeface="Proxima Nova"/>
                  <a:cs typeface="Proxima Nova"/>
                  <a:sym typeface="Proxima Nova"/>
                </a:rPr>
                <a:t>Short Answer</a:t>
              </a:r>
              <a:endParaRPr dirty="0">
                <a:latin typeface="Proxima Nova"/>
                <a:ea typeface="Proxima Nova"/>
                <a:cs typeface="Proxima Nova"/>
                <a:sym typeface="Proxima Nova"/>
              </a:endParaRPr>
            </a:p>
          </p:txBody>
        </p:sp>
        <p:cxnSp>
          <p:nvCxnSpPr>
            <p:cNvPr id="21" name="Google Shape;613;p2">
              <a:extLst>
                <a:ext uri="{FF2B5EF4-FFF2-40B4-BE49-F238E27FC236}">
                  <a16:creationId xmlns:a16="http://schemas.microsoft.com/office/drawing/2014/main" id="{D13987BB-A66E-0B47-B54D-897D1365B185}"/>
                </a:ext>
              </a:extLst>
            </p:cNvPr>
            <p:cNvCxnSpPr>
              <a:cxnSpLocks/>
              <a:stCxn id="16" idx="0"/>
              <a:endCxn id="20" idx="2"/>
            </p:cNvCxnSpPr>
            <p:nvPr/>
          </p:nvCxnSpPr>
          <p:spPr>
            <a:xfrm flipV="1">
              <a:off x="9449676" y="3739616"/>
              <a:ext cx="0" cy="369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Google Shape;614;p2">
              <a:extLst>
                <a:ext uri="{FF2B5EF4-FFF2-40B4-BE49-F238E27FC236}">
                  <a16:creationId xmlns:a16="http://schemas.microsoft.com/office/drawing/2014/main" id="{C94F9354-0CEB-5042-AEC3-4D559B5DB906}"/>
                </a:ext>
              </a:extLst>
            </p:cNvPr>
            <p:cNvCxnSpPr>
              <a:cxnSpLocks/>
              <a:stCxn id="20" idx="0"/>
              <a:endCxn id="17" idx="2"/>
            </p:cNvCxnSpPr>
            <p:nvPr/>
          </p:nvCxnSpPr>
          <p:spPr>
            <a:xfrm flipV="1">
              <a:off x="9449676" y="2858243"/>
              <a:ext cx="0" cy="446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oogle Shape;615;p2">
              <a:extLst>
                <a:ext uri="{FF2B5EF4-FFF2-40B4-BE49-F238E27FC236}">
                  <a16:creationId xmlns:a16="http://schemas.microsoft.com/office/drawing/2014/main" id="{74ED35E4-D940-254D-97D6-0ED37C229B4E}"/>
                </a:ext>
              </a:extLst>
            </p:cNvPr>
            <p:cNvCxnSpPr>
              <a:cxnSpLocks/>
              <a:stCxn id="17" idx="0"/>
              <a:endCxn id="24" idx="2"/>
            </p:cNvCxnSpPr>
            <p:nvPr/>
          </p:nvCxnSpPr>
          <p:spPr>
            <a:xfrm flipV="1">
              <a:off x="9449675" y="1230380"/>
              <a:ext cx="0" cy="54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Google Shape;616;p2">
              <a:extLst>
                <a:ext uri="{FF2B5EF4-FFF2-40B4-BE49-F238E27FC236}">
                  <a16:creationId xmlns:a16="http://schemas.microsoft.com/office/drawing/2014/main" id="{7426BA98-620D-3E49-94FC-62F3149F68B3}"/>
                </a:ext>
              </a:extLst>
            </p:cNvPr>
            <p:cNvSpPr txBox="1"/>
            <p:nvPr/>
          </p:nvSpPr>
          <p:spPr>
            <a:xfrm>
              <a:off x="8104677" y="795640"/>
              <a:ext cx="2689995" cy="434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Proxima Nova"/>
                  <a:ea typeface="Proxima Nova"/>
                  <a:cs typeface="Proxima Nova"/>
                  <a:sym typeface="Proxima Nova"/>
                </a:rPr>
                <a:t>Long Comprehensive Answer</a:t>
              </a:r>
              <a:endParaRPr dirty="0">
                <a:latin typeface="Proxima Nova"/>
                <a:ea typeface="Proxima Nova"/>
                <a:cs typeface="Proxima Nova"/>
                <a:sym typeface="Proxima Nova"/>
              </a:endParaRPr>
            </a:p>
          </p:txBody>
        </p:sp>
        <p:cxnSp>
          <p:nvCxnSpPr>
            <p:cNvPr id="25" name="Elbow Connector 24">
              <a:extLst>
                <a:ext uri="{FF2B5EF4-FFF2-40B4-BE49-F238E27FC236}">
                  <a16:creationId xmlns:a16="http://schemas.microsoft.com/office/drawing/2014/main" id="{78CB8619-C2FE-444A-9A70-676C71138F5F}"/>
                </a:ext>
              </a:extLst>
            </p:cNvPr>
            <p:cNvCxnSpPr>
              <a:cxnSpLocks/>
              <a:stCxn id="20" idx="3"/>
            </p:cNvCxnSpPr>
            <p:nvPr/>
          </p:nvCxnSpPr>
          <p:spPr>
            <a:xfrm flipV="1">
              <a:off x="10284032" y="1230380"/>
              <a:ext cx="597503" cy="2291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a367db9c96_0_33"/>
          <p:cNvSpPr txBox="1">
            <a:spLocks noGrp="1"/>
          </p:cNvSpPr>
          <p:nvPr>
            <p:ph type="title"/>
          </p:nvPr>
        </p:nvSpPr>
        <p:spPr>
          <a:xfrm>
            <a:off x="536364" y="476722"/>
            <a:ext cx="10636500" cy="768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3600"/>
              <a:buFont typeface="Proxima Nova"/>
              <a:buNone/>
            </a:pPr>
            <a:r>
              <a:rPr lang="en-US"/>
              <a:t>Accuracy Metrics</a:t>
            </a:r>
            <a:endParaRPr/>
          </a:p>
        </p:txBody>
      </p:sp>
      <p:sp>
        <p:nvSpPr>
          <p:cNvPr id="650" name="Google Shape;650;ga367db9c96_0_33"/>
          <p:cNvSpPr txBox="1">
            <a:spLocks noGrp="1"/>
          </p:cNvSpPr>
          <p:nvPr>
            <p:ph type="sldNum" idx="12"/>
          </p:nvPr>
        </p:nvSpPr>
        <p:spPr>
          <a:xfrm>
            <a:off x="11470781" y="570009"/>
            <a:ext cx="3042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fld id="{00000000-1234-1234-1234-123412341234}" type="slidenum">
              <a:rPr lang="en-US"/>
              <a:t>13</a:t>
            </a:fld>
            <a:endParaRPr/>
          </a:p>
        </p:txBody>
      </p:sp>
      <p:sp>
        <p:nvSpPr>
          <p:cNvPr id="651" name="Google Shape;651;ga367db9c96_0_33"/>
          <p:cNvSpPr txBox="1">
            <a:spLocks noGrp="1"/>
          </p:cNvSpPr>
          <p:nvPr>
            <p:ph type="body" idx="1"/>
          </p:nvPr>
        </p:nvSpPr>
        <p:spPr>
          <a:xfrm>
            <a:off x="536359" y="1508165"/>
            <a:ext cx="5389428" cy="4488801"/>
          </a:xfrm>
          <a:prstGeom prst="rect">
            <a:avLst/>
          </a:prstGeom>
          <a:noFill/>
          <a:ln>
            <a:noFill/>
          </a:ln>
        </p:spPr>
        <p:txBody>
          <a:bodyPr spcFirstLastPara="1" wrap="square" lIns="0" tIns="0" rIns="0" bIns="0" anchor="t" anchorCtr="0">
            <a:noAutofit/>
          </a:bodyPr>
          <a:lstStyle/>
          <a:p>
            <a:pPr marL="228588" lvl="0" indent="-228588" algn="l" rtl="0">
              <a:lnSpc>
                <a:spcPct val="100000"/>
              </a:lnSpc>
              <a:spcBef>
                <a:spcPts val="0"/>
              </a:spcBef>
              <a:spcAft>
                <a:spcPts val="0"/>
              </a:spcAft>
              <a:buSzPts val="2400"/>
              <a:buChar char="•"/>
            </a:pPr>
            <a:r>
              <a:rPr lang="en-US" dirty="0" err="1"/>
              <a:t>BioBERT</a:t>
            </a:r>
            <a:r>
              <a:rPr lang="en-US" dirty="0"/>
              <a:t> Tuning:</a:t>
            </a:r>
            <a:endParaRPr dirty="0"/>
          </a:p>
        </p:txBody>
      </p:sp>
      <p:sp>
        <p:nvSpPr>
          <p:cNvPr id="2" name="Rectangle 1">
            <a:extLst>
              <a:ext uri="{FF2B5EF4-FFF2-40B4-BE49-F238E27FC236}">
                <a16:creationId xmlns:a16="http://schemas.microsoft.com/office/drawing/2014/main" id="{7E2A7F24-EF87-594F-9B82-5CE4139457EE}"/>
              </a:ext>
            </a:extLst>
          </p:cNvPr>
          <p:cNvSpPr/>
          <p:nvPr/>
        </p:nvSpPr>
        <p:spPr>
          <a:xfrm>
            <a:off x="5678981" y="1508165"/>
            <a:ext cx="6096000" cy="461665"/>
          </a:xfrm>
          <a:prstGeom prst="rect">
            <a:avLst/>
          </a:prstGeom>
        </p:spPr>
        <p:txBody>
          <a:bodyPr>
            <a:spAutoFit/>
          </a:bodyPr>
          <a:lstStyle/>
          <a:p>
            <a:pPr marL="285750" lvl="0" indent="-228588">
              <a:buClr>
                <a:srgbClr val="006241"/>
              </a:buClr>
              <a:buSzPts val="2400"/>
              <a:buFont typeface="Arial"/>
              <a:buChar char="•"/>
            </a:pPr>
            <a:r>
              <a:rPr lang="en-US" sz="2400" dirty="0">
                <a:solidFill>
                  <a:schemeClr val="dk1"/>
                </a:solidFill>
                <a:latin typeface="Proxima Nova"/>
                <a:sym typeface="Proxima Nova"/>
              </a:rPr>
              <a:t>GPT2 Tuning:</a:t>
            </a:r>
          </a:p>
        </p:txBody>
      </p:sp>
      <p:pic>
        <p:nvPicPr>
          <p:cNvPr id="10" name="Picture 9">
            <a:extLst>
              <a:ext uri="{FF2B5EF4-FFF2-40B4-BE49-F238E27FC236}">
                <a16:creationId xmlns:a16="http://schemas.microsoft.com/office/drawing/2014/main" id="{55EB602E-98C8-4F42-AEF5-B222324A0CE0}"/>
              </a:ext>
            </a:extLst>
          </p:cNvPr>
          <p:cNvPicPr>
            <a:picLocks noChangeAspect="1"/>
          </p:cNvPicPr>
          <p:nvPr/>
        </p:nvPicPr>
        <p:blipFill>
          <a:blip r:embed="rId3"/>
          <a:stretch>
            <a:fillRect/>
          </a:stretch>
        </p:blipFill>
        <p:spPr>
          <a:xfrm>
            <a:off x="1110128" y="2079351"/>
            <a:ext cx="4241890" cy="4137922"/>
          </a:xfrm>
          <a:prstGeom prst="rect">
            <a:avLst/>
          </a:prstGeom>
        </p:spPr>
      </p:pic>
      <p:pic>
        <p:nvPicPr>
          <p:cNvPr id="11" name="Picture 10">
            <a:extLst>
              <a:ext uri="{FF2B5EF4-FFF2-40B4-BE49-F238E27FC236}">
                <a16:creationId xmlns:a16="http://schemas.microsoft.com/office/drawing/2014/main" id="{0FB3A009-5A5F-8E4A-8CD4-8AEAEF1DAD1C}"/>
              </a:ext>
            </a:extLst>
          </p:cNvPr>
          <p:cNvPicPr>
            <a:picLocks noChangeAspect="1"/>
          </p:cNvPicPr>
          <p:nvPr/>
        </p:nvPicPr>
        <p:blipFill>
          <a:blip r:embed="rId4"/>
          <a:stretch>
            <a:fillRect/>
          </a:stretch>
        </p:blipFill>
        <p:spPr>
          <a:xfrm>
            <a:off x="6534006" y="2029205"/>
            <a:ext cx="4432542" cy="7496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a367db9c96_0_73"/>
          <p:cNvSpPr txBox="1">
            <a:spLocks noGrp="1"/>
          </p:cNvSpPr>
          <p:nvPr>
            <p:ph type="title"/>
          </p:nvPr>
        </p:nvSpPr>
        <p:spPr>
          <a:xfrm>
            <a:off x="536364" y="476722"/>
            <a:ext cx="10636500" cy="768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3600"/>
              <a:buFont typeface="Proxima Nova"/>
              <a:buNone/>
            </a:pPr>
            <a:r>
              <a:rPr lang="en-US"/>
              <a:t>Qualitative Results</a:t>
            </a:r>
            <a:endParaRPr/>
          </a:p>
        </p:txBody>
      </p:sp>
      <p:sp>
        <p:nvSpPr>
          <p:cNvPr id="657" name="Google Shape;657;ga367db9c96_0_73"/>
          <p:cNvSpPr txBox="1">
            <a:spLocks noGrp="1"/>
          </p:cNvSpPr>
          <p:nvPr>
            <p:ph type="sldNum" idx="12"/>
          </p:nvPr>
        </p:nvSpPr>
        <p:spPr>
          <a:xfrm>
            <a:off x="11470781" y="570009"/>
            <a:ext cx="3042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fld id="{00000000-1234-1234-1234-123412341234}" type="slidenum">
              <a:rPr lang="en-US"/>
              <a:t>14</a:t>
            </a:fld>
            <a:endParaRPr/>
          </a:p>
        </p:txBody>
      </p:sp>
      <p:sp>
        <p:nvSpPr>
          <p:cNvPr id="658" name="Google Shape;658;ga367db9c96_0_73"/>
          <p:cNvSpPr txBox="1">
            <a:spLocks noGrp="1"/>
          </p:cNvSpPr>
          <p:nvPr>
            <p:ph type="body" idx="1"/>
          </p:nvPr>
        </p:nvSpPr>
        <p:spPr>
          <a:xfrm>
            <a:off x="536359" y="1543792"/>
            <a:ext cx="10636500" cy="4453175"/>
          </a:xfrm>
          <a:prstGeom prst="rect">
            <a:avLst/>
          </a:prstGeom>
          <a:noFill/>
          <a:ln>
            <a:noFill/>
          </a:ln>
        </p:spPr>
        <p:txBody>
          <a:bodyPr spcFirstLastPara="1" wrap="square" lIns="0" tIns="0" rIns="0" bIns="0" anchor="t" anchorCtr="0">
            <a:noAutofit/>
          </a:bodyPr>
          <a:lstStyle/>
          <a:p>
            <a:pPr marL="228588" lvl="0" indent="-228588" algn="l" rtl="0">
              <a:lnSpc>
                <a:spcPct val="100000"/>
              </a:lnSpc>
              <a:spcBef>
                <a:spcPts val="0"/>
              </a:spcBef>
              <a:spcAft>
                <a:spcPts val="0"/>
              </a:spcAft>
              <a:buSzPts val="2400"/>
              <a:buChar char="•"/>
            </a:pPr>
            <a:r>
              <a:rPr lang="en-US" dirty="0"/>
              <a:t>Example 1</a:t>
            </a:r>
            <a:endParaRPr dirty="0"/>
          </a:p>
          <a:p>
            <a:pPr marL="685765" lvl="1" indent="-222238" algn="l" rtl="0">
              <a:lnSpc>
                <a:spcPct val="100000"/>
              </a:lnSpc>
              <a:spcBef>
                <a:spcPts val="0"/>
              </a:spcBef>
              <a:spcAft>
                <a:spcPts val="0"/>
              </a:spcAft>
              <a:buSzPts val="1900"/>
              <a:buChar char="•"/>
            </a:pPr>
            <a:r>
              <a:rPr lang="en-US" sz="1900" b="1" dirty="0"/>
              <a:t>Question:</a:t>
            </a:r>
            <a:r>
              <a:rPr lang="en-US" sz="1900" dirty="0"/>
              <a:t>  "What are the stages of Vulvar Cancer  ?"</a:t>
            </a:r>
            <a:endParaRPr sz="1900" dirty="0"/>
          </a:p>
          <a:p>
            <a:pPr marL="685765" lvl="1" indent="-222238" algn="l" rtl="0">
              <a:lnSpc>
                <a:spcPct val="100000"/>
              </a:lnSpc>
              <a:spcBef>
                <a:spcPts val="0"/>
              </a:spcBef>
              <a:spcAft>
                <a:spcPts val="0"/>
              </a:spcAft>
              <a:buSzPts val="1900"/>
              <a:buChar char="•"/>
            </a:pPr>
            <a:r>
              <a:rPr lang="en-US" sz="1900" b="1" dirty="0"/>
              <a:t>Short</a:t>
            </a:r>
            <a:r>
              <a:rPr lang="en-US" sz="1900" dirty="0"/>
              <a:t> </a:t>
            </a:r>
            <a:r>
              <a:rPr lang="en-US" sz="1900" b="1" dirty="0"/>
              <a:t>Answer: </a:t>
            </a:r>
            <a:r>
              <a:rPr lang="en-US" sz="1900" dirty="0"/>
              <a:t> stage </a:t>
            </a:r>
            <a:r>
              <a:rPr lang="en-US" sz="1900" dirty="0" err="1"/>
              <a:t>i</a:t>
            </a:r>
            <a:r>
              <a:rPr lang="en-US" sz="1900" dirty="0"/>
              <a:t> stage ii stage iii stage iv after vulvar cancer has been diagnosed, tests are done to find out if cancer cells have spread within the vulva or to other parts of the body.</a:t>
            </a:r>
            <a:endParaRPr sz="1900" dirty="0"/>
          </a:p>
          <a:p>
            <a:pPr marL="685765" lvl="1" indent="-222238" algn="just" rtl="0">
              <a:lnSpc>
                <a:spcPct val="100000"/>
              </a:lnSpc>
              <a:spcBef>
                <a:spcPts val="0"/>
              </a:spcBef>
              <a:spcAft>
                <a:spcPts val="0"/>
              </a:spcAft>
              <a:buSzPts val="1900"/>
              <a:buChar char="•"/>
            </a:pPr>
            <a:r>
              <a:rPr lang="en-US" sz="1900" b="1" dirty="0"/>
              <a:t>Long Answer:</a:t>
            </a:r>
            <a:r>
              <a:rPr lang="en-US" sz="1900" dirty="0"/>
              <a:t>  </a:t>
            </a:r>
            <a:r>
              <a:rPr lang="en-US" sz="1900" i="1" dirty="0"/>
              <a:t>stage </a:t>
            </a:r>
            <a:r>
              <a:rPr lang="en-US" sz="1900" i="1" dirty="0" err="1"/>
              <a:t>i</a:t>
            </a:r>
            <a:r>
              <a:rPr lang="en-US" sz="1900" i="1" dirty="0"/>
              <a:t> stage ii stage iii stage iv after vulvar cancer has been diagnosed, tests are done to find out if cancer cells have spread within the vulva or to other parts of the body. The following stages are used for vulvar cancer: Stage I Stage II Stage III Stage IV Stage V After vulvar cancer has been diagnosed, tests are done to find out if cancer cells have spread within the vulva or to other parts of the body. The process used to find out if cancer has spread within the vulva or to other parts of the body is called staging. The information gathered from the staging process determines the stage of the disease. It is important to know the stage in order to plan treatment. Vulvar cancer in men may affect the risk of developing rectal cancer. Having rectal cancer during surgery can increase the risk of rectal cancer and is called a risk factor. Having rectal cancer in a first degree relative (parent, brother, or sister) increases the risk even more.</a:t>
            </a:r>
            <a:endParaRPr sz="1900" i="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a367db9c96_0_39"/>
          <p:cNvSpPr txBox="1">
            <a:spLocks noGrp="1"/>
          </p:cNvSpPr>
          <p:nvPr>
            <p:ph type="title"/>
          </p:nvPr>
        </p:nvSpPr>
        <p:spPr>
          <a:xfrm>
            <a:off x="536364" y="476722"/>
            <a:ext cx="10636500" cy="768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3600"/>
              <a:buFont typeface="Proxima Nova"/>
              <a:buNone/>
            </a:pPr>
            <a:r>
              <a:rPr lang="en-US"/>
              <a:t>Qualitative Results</a:t>
            </a:r>
            <a:endParaRPr/>
          </a:p>
        </p:txBody>
      </p:sp>
      <p:sp>
        <p:nvSpPr>
          <p:cNvPr id="664" name="Google Shape;664;ga367db9c96_0_39"/>
          <p:cNvSpPr txBox="1">
            <a:spLocks noGrp="1"/>
          </p:cNvSpPr>
          <p:nvPr>
            <p:ph type="sldNum" idx="12"/>
          </p:nvPr>
        </p:nvSpPr>
        <p:spPr>
          <a:xfrm>
            <a:off x="11470781" y="570009"/>
            <a:ext cx="3042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fld id="{00000000-1234-1234-1234-123412341234}" type="slidenum">
              <a:rPr lang="en-US"/>
              <a:t>15</a:t>
            </a:fld>
            <a:endParaRPr/>
          </a:p>
        </p:txBody>
      </p:sp>
      <p:sp>
        <p:nvSpPr>
          <p:cNvPr id="665" name="Google Shape;665;ga367db9c96_0_39"/>
          <p:cNvSpPr txBox="1">
            <a:spLocks noGrp="1"/>
          </p:cNvSpPr>
          <p:nvPr>
            <p:ph type="body" idx="1"/>
          </p:nvPr>
        </p:nvSpPr>
        <p:spPr>
          <a:xfrm>
            <a:off x="536359" y="1591294"/>
            <a:ext cx="10636500" cy="4789983"/>
          </a:xfrm>
          <a:prstGeom prst="rect">
            <a:avLst/>
          </a:prstGeom>
          <a:noFill/>
          <a:ln>
            <a:noFill/>
          </a:ln>
        </p:spPr>
        <p:txBody>
          <a:bodyPr spcFirstLastPara="1" wrap="square" lIns="0" tIns="0" rIns="0" bIns="0" anchor="t" anchorCtr="0">
            <a:noAutofit/>
          </a:bodyPr>
          <a:lstStyle/>
          <a:p>
            <a:pPr marL="228588" lvl="0" indent="-228588" algn="l" rtl="0">
              <a:lnSpc>
                <a:spcPct val="100000"/>
              </a:lnSpc>
              <a:spcBef>
                <a:spcPts val="0"/>
              </a:spcBef>
              <a:spcAft>
                <a:spcPts val="0"/>
              </a:spcAft>
              <a:buSzPts val="2400"/>
              <a:buChar char="•"/>
            </a:pPr>
            <a:r>
              <a:rPr lang="en-US" dirty="0"/>
              <a:t>Example 2</a:t>
            </a:r>
            <a:endParaRPr dirty="0"/>
          </a:p>
          <a:p>
            <a:pPr marL="685765" lvl="1" indent="-228588" algn="l" rtl="0">
              <a:lnSpc>
                <a:spcPct val="100000"/>
              </a:lnSpc>
              <a:spcBef>
                <a:spcPts val="0"/>
              </a:spcBef>
              <a:spcAft>
                <a:spcPts val="0"/>
              </a:spcAft>
              <a:buSzPts val="2000"/>
              <a:buChar char="•"/>
            </a:pPr>
            <a:r>
              <a:rPr lang="en-US" b="1" dirty="0"/>
              <a:t>Question:</a:t>
            </a:r>
            <a:r>
              <a:rPr lang="en-US" dirty="0"/>
              <a:t>  "What are the symptoms of the Ovarian Germ Cell Tumors ?"</a:t>
            </a:r>
            <a:endParaRPr dirty="0"/>
          </a:p>
          <a:p>
            <a:pPr marL="685765" lvl="1" indent="-228588" algn="l" rtl="0">
              <a:lnSpc>
                <a:spcPct val="100000"/>
              </a:lnSpc>
              <a:spcBef>
                <a:spcPts val="0"/>
              </a:spcBef>
              <a:spcAft>
                <a:spcPts val="0"/>
              </a:spcAft>
              <a:buSzPts val="2000"/>
              <a:buChar char="•"/>
            </a:pPr>
            <a:r>
              <a:rPr lang="en-US" b="1" dirty="0"/>
              <a:t>Short Answer: </a:t>
            </a:r>
            <a:r>
              <a:rPr lang="en-US" dirty="0"/>
              <a:t> signs of ovarian germ cell tumor are swelling of the abdomen or vaginal bleeding after menopause.</a:t>
            </a:r>
            <a:endParaRPr dirty="0"/>
          </a:p>
          <a:p>
            <a:pPr marL="685765" lvl="1" indent="-228588" algn="just" rtl="0">
              <a:lnSpc>
                <a:spcPct val="100000"/>
              </a:lnSpc>
              <a:spcBef>
                <a:spcPts val="0"/>
              </a:spcBef>
              <a:spcAft>
                <a:spcPts val="0"/>
              </a:spcAft>
              <a:buSzPts val="2000"/>
              <a:buChar char="•"/>
            </a:pPr>
            <a:r>
              <a:rPr lang="en-US" b="1" dirty="0"/>
              <a:t>Long Answer:</a:t>
            </a:r>
            <a:r>
              <a:rPr lang="en-US" dirty="0"/>
              <a:t>  </a:t>
            </a:r>
            <a:r>
              <a:rPr lang="en-US" i="1" dirty="0"/>
              <a:t>signs of ovarian germ cell tumor are swelling of the abdomen or vaginal bleeding after menopause. These and other signs and symptoms may be caused by ovarian germ cell tumor or by other conditions. Check with your doctor if you have any of the following: Swelling of the abdomen or vaginal bleeding after menopause. Trouble starting the flow of urine. Weight loss for no known reason. Trouble emptying the bladder completely after menopause. Pain or feeling of fullness below the ribs on the left side. Fever for no known reason. Easy bruising or bleeding. Pain or feeling of fullness below the ribs on the right side.</a:t>
            </a:r>
            <a:endParaRPr i="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a367db9c96_0_45"/>
          <p:cNvSpPr txBox="1">
            <a:spLocks noGrp="1"/>
          </p:cNvSpPr>
          <p:nvPr>
            <p:ph type="title"/>
          </p:nvPr>
        </p:nvSpPr>
        <p:spPr>
          <a:xfrm>
            <a:off x="536364" y="476722"/>
            <a:ext cx="10636500" cy="768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3600"/>
              <a:buFont typeface="Proxima Nova"/>
              <a:buNone/>
            </a:pPr>
            <a:r>
              <a:rPr lang="en-US"/>
              <a:t>Short-comings &amp; Future work</a:t>
            </a:r>
            <a:endParaRPr/>
          </a:p>
        </p:txBody>
      </p:sp>
      <p:sp>
        <p:nvSpPr>
          <p:cNvPr id="671" name="Google Shape;671;ga367db9c96_0_45"/>
          <p:cNvSpPr txBox="1">
            <a:spLocks noGrp="1"/>
          </p:cNvSpPr>
          <p:nvPr>
            <p:ph type="sldNum" idx="12"/>
          </p:nvPr>
        </p:nvSpPr>
        <p:spPr>
          <a:xfrm>
            <a:off x="11470781" y="570009"/>
            <a:ext cx="3042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fld id="{00000000-1234-1234-1234-123412341234}" type="slidenum">
              <a:rPr lang="en-US"/>
              <a:t>16</a:t>
            </a:fld>
            <a:endParaRPr/>
          </a:p>
        </p:txBody>
      </p:sp>
      <p:sp>
        <p:nvSpPr>
          <p:cNvPr id="672" name="Google Shape;672;ga367db9c96_0_45"/>
          <p:cNvSpPr txBox="1">
            <a:spLocks noGrp="1"/>
          </p:cNvSpPr>
          <p:nvPr>
            <p:ph type="body" idx="1"/>
          </p:nvPr>
        </p:nvSpPr>
        <p:spPr>
          <a:xfrm>
            <a:off x="536359" y="1626919"/>
            <a:ext cx="10636500" cy="4754358"/>
          </a:xfrm>
          <a:prstGeom prst="rect">
            <a:avLst/>
          </a:prstGeom>
          <a:noFill/>
          <a:ln>
            <a:noFill/>
          </a:ln>
        </p:spPr>
        <p:txBody>
          <a:bodyPr spcFirstLastPara="1" wrap="square" lIns="0" tIns="0" rIns="0" bIns="0" anchor="t" anchorCtr="0">
            <a:noAutofit/>
          </a:bodyPr>
          <a:lstStyle/>
          <a:p>
            <a:pPr algn="just"/>
            <a:r>
              <a:rPr lang="en-US" dirty="0"/>
              <a:t>For the ease of fine-tune on available resources, only initial part of the context was used. </a:t>
            </a:r>
          </a:p>
          <a:p>
            <a:pPr algn="just"/>
            <a:r>
              <a:rPr lang="en-US" dirty="0"/>
              <a:t>Further, the transformer-based models like </a:t>
            </a:r>
            <a:r>
              <a:rPr lang="en-US" dirty="0" err="1"/>
              <a:t>BioBERT</a:t>
            </a:r>
            <a:r>
              <a:rPr lang="en-US" dirty="0"/>
              <a:t> are inefficient to handle long sequences due to expensive self-attention operations. </a:t>
            </a:r>
          </a:p>
          <a:p>
            <a:pPr algn="just"/>
            <a:r>
              <a:rPr lang="en-US" dirty="0"/>
              <a:t>To address this limitation, we will fine-tune the </a:t>
            </a:r>
            <a:r>
              <a:rPr lang="en-US" dirty="0" err="1"/>
              <a:t>Longformer</a:t>
            </a:r>
            <a:r>
              <a:rPr lang="en-US" dirty="0"/>
              <a:t> model and compare results against our model. </a:t>
            </a:r>
          </a:p>
          <a:p>
            <a:pPr algn="just"/>
            <a:r>
              <a:rPr lang="en-US" dirty="0"/>
              <a:t>Since the attention mechanism in the </a:t>
            </a:r>
            <a:r>
              <a:rPr lang="en-US" dirty="0" err="1"/>
              <a:t>Longformer</a:t>
            </a:r>
            <a:r>
              <a:rPr lang="en-US" dirty="0"/>
              <a:t> scales linearly with sequence length, it may reflect weaknesses of our model. </a:t>
            </a:r>
          </a:p>
          <a:p>
            <a:pPr algn="just"/>
            <a:r>
              <a:rPr lang="en-US" dirty="0"/>
              <a:t>Additionally, the chosen dataset (transformer-based) is too small and we were unable to procure the dataset from </a:t>
            </a:r>
            <a:r>
              <a:rPr lang="en-US" dirty="0" err="1"/>
              <a:t>BioASK</a:t>
            </a:r>
            <a:r>
              <a:rPr lang="en-US" dirty="0"/>
              <a:t>. When available we will finetune over this big data set to add more diversity to the model.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a367db9c96_0_6"/>
          <p:cNvSpPr txBox="1">
            <a:spLocks noGrp="1"/>
          </p:cNvSpPr>
          <p:nvPr>
            <p:ph type="body" idx="1"/>
          </p:nvPr>
        </p:nvSpPr>
        <p:spPr>
          <a:xfrm>
            <a:off x="536361" y="1645670"/>
            <a:ext cx="11119200" cy="4351200"/>
          </a:xfrm>
          <a:prstGeom prst="rect">
            <a:avLst/>
          </a:prstGeom>
          <a:noFill/>
          <a:ln>
            <a:noFill/>
          </a:ln>
        </p:spPr>
        <p:txBody>
          <a:bodyPr spcFirstLastPara="1" wrap="square" lIns="0" tIns="0" rIns="0" bIns="0" anchor="t" anchorCtr="0">
            <a:noAutofit/>
          </a:bodyPr>
          <a:lstStyle/>
          <a:p>
            <a:pPr lvl="0" algn="just"/>
            <a:r>
              <a:rPr lang="en-US" dirty="0"/>
              <a:t>The answers or responses produced by our fine-tuned model support the relevance of the question in logic with cancer QA. </a:t>
            </a:r>
          </a:p>
          <a:p>
            <a:pPr lvl="0" algn="just"/>
            <a:r>
              <a:rPr lang="en-US" dirty="0"/>
              <a:t>Our model also highlights the possibility of combining text generative and long-former models for further model improvement. </a:t>
            </a:r>
          </a:p>
          <a:p>
            <a:pPr lvl="0" algn="just"/>
            <a:r>
              <a:rPr lang="en-US" dirty="0"/>
              <a:t>Our findings also show that relying on a restricted set of reliable answer sources can bring a plentiful improvement in domain-specific QA.</a:t>
            </a:r>
          </a:p>
        </p:txBody>
      </p:sp>
      <p:sp>
        <p:nvSpPr>
          <p:cNvPr id="678" name="Google Shape;678;ga367db9c96_0_6"/>
          <p:cNvSpPr txBox="1">
            <a:spLocks noGrp="1"/>
          </p:cNvSpPr>
          <p:nvPr>
            <p:ph type="title"/>
          </p:nvPr>
        </p:nvSpPr>
        <p:spPr>
          <a:xfrm>
            <a:off x="536364" y="476722"/>
            <a:ext cx="10636500" cy="768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3600"/>
              <a:buFont typeface="Proxima Nova"/>
              <a:buNone/>
            </a:pPr>
            <a:r>
              <a:rPr lang="en-US"/>
              <a:t>Conclusion</a:t>
            </a:r>
            <a:endParaRPr/>
          </a:p>
        </p:txBody>
      </p:sp>
      <p:sp>
        <p:nvSpPr>
          <p:cNvPr id="679" name="Google Shape;679;ga367db9c96_0_6"/>
          <p:cNvSpPr txBox="1">
            <a:spLocks noGrp="1"/>
          </p:cNvSpPr>
          <p:nvPr>
            <p:ph type="sldNum" idx="12"/>
          </p:nvPr>
        </p:nvSpPr>
        <p:spPr>
          <a:xfrm>
            <a:off x="11470781" y="570009"/>
            <a:ext cx="3042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a367db9c96_0_52"/>
          <p:cNvSpPr txBox="1">
            <a:spLocks noGrp="1"/>
          </p:cNvSpPr>
          <p:nvPr>
            <p:ph type="body" idx="1"/>
          </p:nvPr>
        </p:nvSpPr>
        <p:spPr>
          <a:xfrm>
            <a:off x="536361" y="1645670"/>
            <a:ext cx="11119200" cy="4351200"/>
          </a:xfrm>
          <a:prstGeom prst="rect">
            <a:avLst/>
          </a:prstGeom>
          <a:noFill/>
          <a:ln>
            <a:noFill/>
          </a:ln>
        </p:spPr>
        <p:txBody>
          <a:bodyPr spcFirstLastPara="1" wrap="square" lIns="0" tIns="0" rIns="0" bIns="0" anchor="t" anchorCtr="0">
            <a:noAutofit/>
          </a:bodyPr>
          <a:lstStyle/>
          <a:p>
            <a:pPr marL="457200" lvl="0" indent="-381000" algn="just" rtl="0">
              <a:lnSpc>
                <a:spcPct val="100000"/>
              </a:lnSpc>
              <a:spcBef>
                <a:spcPts val="0"/>
              </a:spcBef>
              <a:spcAft>
                <a:spcPts val="0"/>
              </a:spcAft>
              <a:buSzPts val="2400"/>
              <a:buChar char="•"/>
            </a:pPr>
            <a:r>
              <a:rPr lang="en-US" u="sng" dirty="0">
                <a:solidFill>
                  <a:schemeClr val="hlink"/>
                </a:solidFill>
                <a:hlinkClick r:id="rId3"/>
              </a:rPr>
              <a:t>https://github.com/abachaa/MedQuAD</a:t>
            </a:r>
            <a:endParaRPr dirty="0"/>
          </a:p>
          <a:p>
            <a:pPr marL="457200" lvl="0" indent="-381000" algn="just" rtl="0">
              <a:lnSpc>
                <a:spcPct val="100000"/>
              </a:lnSpc>
              <a:spcBef>
                <a:spcPts val="0"/>
              </a:spcBef>
              <a:spcAft>
                <a:spcPts val="0"/>
              </a:spcAft>
              <a:buSzPts val="2400"/>
              <a:buChar char="•"/>
            </a:pPr>
            <a:r>
              <a:rPr lang="en-US" u="sng" dirty="0">
                <a:solidFill>
                  <a:schemeClr val="hlink"/>
                </a:solidFill>
                <a:hlinkClick r:id="rId4"/>
              </a:rPr>
              <a:t>https://github.com/huggingface/transformers</a:t>
            </a:r>
            <a:endParaRPr dirty="0"/>
          </a:p>
          <a:p>
            <a:pPr lvl="0" algn="just">
              <a:spcBef>
                <a:spcPts val="0"/>
              </a:spcBef>
            </a:pPr>
            <a:r>
              <a:rPr lang="en-US" dirty="0">
                <a:hlinkClick r:id="rId5"/>
              </a:rPr>
              <a:t>https://huggingface.co/dmis-lab/biobert-base-cased-v1.1-squad</a:t>
            </a:r>
            <a:r>
              <a:rPr lang="en-US" dirty="0"/>
              <a:t> </a:t>
            </a:r>
          </a:p>
          <a:p>
            <a:pPr lvl="0" algn="just">
              <a:spcBef>
                <a:spcPts val="0"/>
              </a:spcBef>
            </a:pPr>
            <a:r>
              <a:rPr lang="en-US" dirty="0">
                <a:hlinkClick r:id="rId6"/>
              </a:rPr>
              <a:t>https://huggingface.co/transformers/model_doc/gpt2.html</a:t>
            </a:r>
            <a:r>
              <a:rPr lang="en-US" dirty="0"/>
              <a:t> </a:t>
            </a:r>
            <a:endParaRPr dirty="0"/>
          </a:p>
        </p:txBody>
      </p:sp>
      <p:sp>
        <p:nvSpPr>
          <p:cNvPr id="685" name="Google Shape;685;ga367db9c96_0_52"/>
          <p:cNvSpPr txBox="1">
            <a:spLocks noGrp="1"/>
          </p:cNvSpPr>
          <p:nvPr>
            <p:ph type="title"/>
          </p:nvPr>
        </p:nvSpPr>
        <p:spPr>
          <a:xfrm>
            <a:off x="536364" y="476722"/>
            <a:ext cx="10636500" cy="768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3600"/>
              <a:buFont typeface="Proxima Nova"/>
              <a:buNone/>
            </a:pPr>
            <a:r>
              <a:rPr lang="en-US"/>
              <a:t>References</a:t>
            </a:r>
            <a:endParaRPr/>
          </a:p>
        </p:txBody>
      </p:sp>
      <p:sp>
        <p:nvSpPr>
          <p:cNvPr id="686" name="Google Shape;686;ga367db9c96_0_52"/>
          <p:cNvSpPr txBox="1">
            <a:spLocks noGrp="1"/>
          </p:cNvSpPr>
          <p:nvPr>
            <p:ph type="sldNum" idx="12"/>
          </p:nvPr>
        </p:nvSpPr>
        <p:spPr>
          <a:xfrm>
            <a:off x="11470781" y="570009"/>
            <a:ext cx="3042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accent1"/>
              </a:buClr>
              <a:buSzPts val="3600"/>
              <a:buFont typeface="Proxima Nova"/>
              <a:buNone/>
            </a:pPr>
            <a:r>
              <a:rPr lang="en-US" dirty="0"/>
              <a:t>Q &amp; A</a:t>
            </a:r>
            <a:endParaRPr dirty="0"/>
          </a:p>
        </p:txBody>
      </p:sp>
      <p:sp>
        <p:nvSpPr>
          <p:cNvPr id="693" name="Google Shape;693;p4"/>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fld id="{00000000-1234-1234-1234-123412341234}" type="slidenum">
              <a:rPr lang="en-US"/>
              <a:t>19</a:t>
            </a:fld>
            <a:endParaRPr/>
          </a:p>
        </p:txBody>
      </p:sp>
      <p:pic>
        <p:nvPicPr>
          <p:cNvPr id="4" name="Graphic 3">
            <a:extLst>
              <a:ext uri="{FF2B5EF4-FFF2-40B4-BE49-F238E27FC236}">
                <a16:creationId xmlns:a16="http://schemas.microsoft.com/office/drawing/2014/main" id="{8FB2DD7E-1135-CB41-A703-9E6F124C31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9604" y="935134"/>
            <a:ext cx="7049984" cy="52874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B57AA2-5C2A-0149-9B4F-A0592D41C8F1}"/>
              </a:ext>
            </a:extLst>
          </p:cNvPr>
          <p:cNvSpPr>
            <a:spLocks noGrp="1"/>
          </p:cNvSpPr>
          <p:nvPr>
            <p:ph type="body" idx="1"/>
          </p:nvPr>
        </p:nvSpPr>
        <p:spPr>
          <a:xfrm>
            <a:off x="536360" y="1645670"/>
            <a:ext cx="10636464" cy="4351338"/>
          </a:xfrm>
        </p:spPr>
        <p:txBody>
          <a:bodyPr>
            <a:normAutofit/>
          </a:bodyPr>
          <a:lstStyle/>
          <a:p>
            <a:pPr algn="just"/>
            <a:r>
              <a:rPr lang="en-US" dirty="0"/>
              <a:t>Cancer Ask 🦀 is the </a:t>
            </a:r>
            <a:r>
              <a:rPr lang="en-US" b="1" dirty="0"/>
              <a:t>only</a:t>
            </a:r>
            <a:r>
              <a:rPr lang="en-US" dirty="0"/>
              <a:t> composite deep learning model for Cancer based question-answering task. </a:t>
            </a:r>
          </a:p>
          <a:p>
            <a:pPr algn="just"/>
            <a:r>
              <a:rPr lang="en-US" dirty="0"/>
              <a:t>It leverages two state of the art NLP based deep learning model</a:t>
            </a:r>
          </a:p>
          <a:p>
            <a:pPr lvl="1" algn="just"/>
            <a:r>
              <a:rPr lang="en-US" dirty="0" err="1"/>
              <a:t>BioBERT</a:t>
            </a:r>
            <a:endParaRPr lang="en-US" dirty="0"/>
          </a:p>
          <a:p>
            <a:pPr lvl="1" algn="just"/>
            <a:r>
              <a:rPr lang="en-US" dirty="0"/>
              <a:t>GPT2</a:t>
            </a:r>
          </a:p>
          <a:p>
            <a:pPr algn="just"/>
            <a:r>
              <a:rPr lang="en-US" dirty="0"/>
              <a:t>Cancer Ask 🦀 brings powerful question-answering capabilities, producing answers which are semantically and contextually meaningful.</a:t>
            </a:r>
          </a:p>
          <a:p>
            <a:pPr algn="just"/>
            <a:r>
              <a:rPr lang="en-US" dirty="0"/>
              <a:t>Answers can be short and sweet or verbose and comprehensive. </a:t>
            </a:r>
          </a:p>
        </p:txBody>
      </p:sp>
      <p:sp>
        <p:nvSpPr>
          <p:cNvPr id="3" name="Title 2">
            <a:extLst>
              <a:ext uri="{FF2B5EF4-FFF2-40B4-BE49-F238E27FC236}">
                <a16:creationId xmlns:a16="http://schemas.microsoft.com/office/drawing/2014/main" id="{E2EE7974-6D7B-5A49-8A69-73CF56ACC28C}"/>
              </a:ext>
            </a:extLst>
          </p:cNvPr>
          <p:cNvSpPr>
            <a:spLocks noGrp="1"/>
          </p:cNvSpPr>
          <p:nvPr>
            <p:ph type="title"/>
          </p:nvPr>
        </p:nvSpPr>
        <p:spPr/>
        <p:txBody>
          <a:bodyPr/>
          <a:lstStyle/>
          <a:p>
            <a:r>
              <a:rPr lang="en-US" dirty="0"/>
              <a:t>Introduction</a:t>
            </a:r>
          </a:p>
        </p:txBody>
      </p:sp>
      <p:sp>
        <p:nvSpPr>
          <p:cNvPr id="5" name="Slide Number Placeholder 4">
            <a:extLst>
              <a:ext uri="{FF2B5EF4-FFF2-40B4-BE49-F238E27FC236}">
                <a16:creationId xmlns:a16="http://schemas.microsoft.com/office/drawing/2014/main" id="{EFD8FDCB-01CC-AE4A-BD6E-239BBDB7D2A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678453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5"/>
          <p:cNvSpPr txBox="1">
            <a:spLocks noGrp="1"/>
          </p:cNvSpPr>
          <p:nvPr>
            <p:ph type="ctrTitle"/>
          </p:nvPr>
        </p:nvSpPr>
        <p:spPr>
          <a:xfrm>
            <a:off x="762000" y="1876586"/>
            <a:ext cx="9144000" cy="23876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6000"/>
              <a:buFont typeface="Proxima Nova"/>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57068A-0C43-BD40-9560-287EED8C891C}"/>
              </a:ext>
            </a:extLst>
          </p:cNvPr>
          <p:cNvSpPr>
            <a:spLocks noGrp="1"/>
          </p:cNvSpPr>
          <p:nvPr>
            <p:ph type="title"/>
          </p:nvPr>
        </p:nvSpPr>
        <p:spPr/>
        <p:txBody>
          <a:bodyPr/>
          <a:lstStyle/>
          <a:p>
            <a:r>
              <a:rPr lang="en-US" dirty="0"/>
              <a:t>Motivation and Approach</a:t>
            </a:r>
          </a:p>
        </p:txBody>
      </p:sp>
      <p:sp>
        <p:nvSpPr>
          <p:cNvPr id="4" name="Text Placeholder 3">
            <a:extLst>
              <a:ext uri="{FF2B5EF4-FFF2-40B4-BE49-F238E27FC236}">
                <a16:creationId xmlns:a16="http://schemas.microsoft.com/office/drawing/2014/main" id="{8630F5A8-1B09-EE40-A7F1-A7FFE87301DF}"/>
              </a:ext>
            </a:extLst>
          </p:cNvPr>
          <p:cNvSpPr>
            <a:spLocks noGrp="1"/>
          </p:cNvSpPr>
          <p:nvPr>
            <p:ph type="body" idx="2"/>
          </p:nvPr>
        </p:nvSpPr>
        <p:spPr>
          <a:xfrm>
            <a:off x="536360" y="1719039"/>
            <a:ext cx="6709547" cy="4351338"/>
          </a:xfrm>
        </p:spPr>
        <p:txBody>
          <a:bodyPr>
            <a:normAutofit/>
          </a:bodyPr>
          <a:lstStyle/>
          <a:p>
            <a:pPr algn="just"/>
            <a:r>
              <a:rPr lang="en-US" dirty="0"/>
              <a:t>Why?</a:t>
            </a:r>
          </a:p>
          <a:p>
            <a:pPr algn="just"/>
            <a:r>
              <a:rPr lang="en-US" dirty="0"/>
              <a:t>Fine-tuned on cancer dataset provided by </a:t>
            </a:r>
            <a:r>
              <a:rPr lang="en-US" dirty="0" err="1"/>
              <a:t>MedQuAD</a:t>
            </a:r>
            <a:r>
              <a:rPr lang="en-US" dirty="0"/>
              <a:t> dataset</a:t>
            </a:r>
            <a:r>
              <a:rPr lang="en-US" baseline="30000" dirty="0"/>
              <a:t>1</a:t>
            </a:r>
          </a:p>
          <a:p>
            <a:pPr algn="just"/>
            <a:r>
              <a:rPr lang="en-US" dirty="0"/>
              <a:t>Give short answers</a:t>
            </a:r>
          </a:p>
          <a:p>
            <a:pPr algn="just"/>
            <a:r>
              <a:rPr lang="en-US" dirty="0"/>
              <a:t>Produce context rich, comprehensive answers</a:t>
            </a:r>
          </a:p>
        </p:txBody>
      </p:sp>
      <p:sp>
        <p:nvSpPr>
          <p:cNvPr id="5" name="Slide Number Placeholder 4">
            <a:extLst>
              <a:ext uri="{FF2B5EF4-FFF2-40B4-BE49-F238E27FC236}">
                <a16:creationId xmlns:a16="http://schemas.microsoft.com/office/drawing/2014/main" id="{32954DA3-AC30-7545-9999-DBCEBFD16EF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a:t>
            </a:fld>
            <a:endParaRPr lang="en-US"/>
          </a:p>
        </p:txBody>
      </p:sp>
      <p:sp>
        <p:nvSpPr>
          <p:cNvPr id="16" name="TextBox 15">
            <a:extLst>
              <a:ext uri="{FF2B5EF4-FFF2-40B4-BE49-F238E27FC236}">
                <a16:creationId xmlns:a16="http://schemas.microsoft.com/office/drawing/2014/main" id="{88E84A3B-12B9-9249-9A51-78660E478D3C}"/>
              </a:ext>
            </a:extLst>
          </p:cNvPr>
          <p:cNvSpPr txBox="1"/>
          <p:nvPr/>
        </p:nvSpPr>
        <p:spPr>
          <a:xfrm>
            <a:off x="536360" y="6070377"/>
            <a:ext cx="2831224" cy="276999"/>
          </a:xfrm>
          <a:prstGeom prst="rect">
            <a:avLst/>
          </a:prstGeom>
          <a:noFill/>
        </p:spPr>
        <p:txBody>
          <a:bodyPr wrap="none" rtlCol="0">
            <a:spAutoFit/>
          </a:bodyPr>
          <a:lstStyle/>
          <a:p>
            <a:r>
              <a:rPr lang="en-US" sz="1200" dirty="0">
                <a:solidFill>
                  <a:schemeClr val="accent1"/>
                </a:solidFill>
              </a:rPr>
              <a:t>Ref</a:t>
            </a:r>
            <a:r>
              <a:rPr lang="en-US" sz="1200" baseline="30000" dirty="0">
                <a:solidFill>
                  <a:schemeClr val="accent1"/>
                </a:solidFill>
              </a:rPr>
              <a:t>1</a:t>
            </a:r>
            <a:r>
              <a:rPr lang="en-US" sz="1200" dirty="0">
                <a:solidFill>
                  <a:schemeClr val="accent1"/>
                </a:solidFill>
              </a:rPr>
              <a:t>: </a:t>
            </a:r>
            <a:r>
              <a:rPr lang="en-US" sz="1200" dirty="0">
                <a:solidFill>
                  <a:schemeClr val="accent1"/>
                </a:solidFill>
                <a:hlinkClick r:id="rId2"/>
              </a:rPr>
              <a:t>https://arxiv.org/abs/1901.08079</a:t>
            </a:r>
            <a:r>
              <a:rPr lang="en-US" sz="1200" dirty="0">
                <a:solidFill>
                  <a:schemeClr val="accent1"/>
                </a:solidFill>
              </a:rPr>
              <a:t> </a:t>
            </a:r>
          </a:p>
        </p:txBody>
      </p:sp>
      <p:grpSp>
        <p:nvGrpSpPr>
          <p:cNvPr id="42" name="Group 41">
            <a:extLst>
              <a:ext uri="{FF2B5EF4-FFF2-40B4-BE49-F238E27FC236}">
                <a16:creationId xmlns:a16="http://schemas.microsoft.com/office/drawing/2014/main" id="{82F75744-E9CF-1647-B5C3-179DD9C321B8}"/>
              </a:ext>
            </a:extLst>
          </p:cNvPr>
          <p:cNvGrpSpPr/>
          <p:nvPr/>
        </p:nvGrpSpPr>
        <p:grpSpPr>
          <a:xfrm>
            <a:off x="8017811" y="795640"/>
            <a:ext cx="2863727" cy="5351551"/>
            <a:chOff x="8017811" y="795640"/>
            <a:chExt cx="2863727" cy="5351551"/>
          </a:xfrm>
        </p:grpSpPr>
        <p:sp>
          <p:nvSpPr>
            <p:cNvPr id="7" name="Google Shape;608;p2">
              <a:extLst>
                <a:ext uri="{FF2B5EF4-FFF2-40B4-BE49-F238E27FC236}">
                  <a16:creationId xmlns:a16="http://schemas.microsoft.com/office/drawing/2014/main" id="{E19DD740-E903-9340-A0F1-0A4444BD4DDE}"/>
                </a:ext>
              </a:extLst>
            </p:cNvPr>
            <p:cNvSpPr/>
            <p:nvPr/>
          </p:nvSpPr>
          <p:spPr>
            <a:xfrm>
              <a:off x="8242715" y="4108909"/>
              <a:ext cx="2413920" cy="107952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BioBERT</a:t>
              </a:r>
              <a:endParaRPr/>
            </a:p>
          </p:txBody>
        </p:sp>
        <p:sp>
          <p:nvSpPr>
            <p:cNvPr id="8" name="Google Shape;609;p2">
              <a:extLst>
                <a:ext uri="{FF2B5EF4-FFF2-40B4-BE49-F238E27FC236}">
                  <a16:creationId xmlns:a16="http://schemas.microsoft.com/office/drawing/2014/main" id="{B02AB787-F936-8A42-BB57-129447DAD9A7}"/>
                </a:ext>
              </a:extLst>
            </p:cNvPr>
            <p:cNvSpPr/>
            <p:nvPr/>
          </p:nvSpPr>
          <p:spPr>
            <a:xfrm>
              <a:off x="8242715" y="1778716"/>
              <a:ext cx="2413920" cy="107952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GPT2</a:t>
              </a:r>
              <a:endParaRPr/>
            </a:p>
          </p:txBody>
        </p:sp>
        <p:sp>
          <p:nvSpPr>
            <p:cNvPr id="9" name="Google Shape;610;p2">
              <a:extLst>
                <a:ext uri="{FF2B5EF4-FFF2-40B4-BE49-F238E27FC236}">
                  <a16:creationId xmlns:a16="http://schemas.microsoft.com/office/drawing/2014/main" id="{256345C4-99DB-C942-8B1A-F5228C4D4186}"/>
                </a:ext>
              </a:extLst>
            </p:cNvPr>
            <p:cNvSpPr txBox="1"/>
            <p:nvPr/>
          </p:nvSpPr>
          <p:spPr>
            <a:xfrm>
              <a:off x="8017811" y="5712451"/>
              <a:ext cx="2863727" cy="434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Proxima Nova"/>
                  <a:ea typeface="Proxima Nova"/>
                  <a:cs typeface="Proxima Nova"/>
                  <a:sym typeface="Proxima Nova"/>
                </a:rPr>
                <a:t>Question from User</a:t>
              </a:r>
              <a:endParaRPr>
                <a:latin typeface="Proxima Nova"/>
                <a:ea typeface="Proxima Nova"/>
                <a:cs typeface="Proxima Nova"/>
                <a:sym typeface="Proxima Nova"/>
              </a:endParaRPr>
            </a:p>
          </p:txBody>
        </p:sp>
        <p:cxnSp>
          <p:nvCxnSpPr>
            <p:cNvPr id="10" name="Google Shape;611;p2">
              <a:extLst>
                <a:ext uri="{FF2B5EF4-FFF2-40B4-BE49-F238E27FC236}">
                  <a16:creationId xmlns:a16="http://schemas.microsoft.com/office/drawing/2014/main" id="{BD8EB32B-9EFA-B04B-AB4E-6C8518AEE10D}"/>
                </a:ext>
              </a:extLst>
            </p:cNvPr>
            <p:cNvCxnSpPr>
              <a:stCxn id="9" idx="0"/>
              <a:endCxn id="7" idx="2"/>
            </p:cNvCxnSpPr>
            <p:nvPr/>
          </p:nvCxnSpPr>
          <p:spPr>
            <a:xfrm rot="10800000">
              <a:off x="9449675" y="5188406"/>
              <a:ext cx="0" cy="524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Google Shape;612;p2">
              <a:extLst>
                <a:ext uri="{FF2B5EF4-FFF2-40B4-BE49-F238E27FC236}">
                  <a16:creationId xmlns:a16="http://schemas.microsoft.com/office/drawing/2014/main" id="{30956C5D-95EB-B84A-8DF0-98503A495BFC}"/>
                </a:ext>
              </a:extLst>
            </p:cNvPr>
            <p:cNvSpPr txBox="1"/>
            <p:nvPr/>
          </p:nvSpPr>
          <p:spPr>
            <a:xfrm>
              <a:off x="8615317" y="3304876"/>
              <a:ext cx="1668717" cy="434740"/>
            </a:xfrm>
            <a:prstGeom prst="rect">
              <a:avLst/>
            </a:prstGeom>
            <a:noFill/>
            <a:ln>
              <a:solidFill>
                <a:schemeClr val="tx1"/>
              </a:solidFill>
              <a:extLst>
                <a:ext uri="{C807C97D-BFC1-408E-A445-0C87EB9F89A2}">
                  <ask:lineSketchStyleProps xmlns:ask="http://schemas.microsoft.com/office/drawing/2018/sketchyshapes" sd="1219033472">
                    <a:custGeom>
                      <a:avLst/>
                      <a:gdLst>
                        <a:gd name="connsiteX0" fmla="*/ 0 w 2863726"/>
                        <a:gd name="connsiteY0" fmla="*/ 0 h 434740"/>
                        <a:gd name="connsiteX1" fmla="*/ 2863726 w 2863726"/>
                        <a:gd name="connsiteY1" fmla="*/ 0 h 434740"/>
                        <a:gd name="connsiteX2" fmla="*/ 2863726 w 2863726"/>
                        <a:gd name="connsiteY2" fmla="*/ 434740 h 434740"/>
                        <a:gd name="connsiteX3" fmla="*/ 0 w 2863726"/>
                        <a:gd name="connsiteY3" fmla="*/ 434740 h 434740"/>
                        <a:gd name="connsiteX4" fmla="*/ 0 w 2863726"/>
                        <a:gd name="connsiteY4" fmla="*/ 0 h 43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3726" h="434740" extrusionOk="0">
                          <a:moveTo>
                            <a:pt x="0" y="0"/>
                          </a:moveTo>
                          <a:cubicBezTo>
                            <a:pt x="1170464" y="118645"/>
                            <a:pt x="1471653" y="116012"/>
                            <a:pt x="2863726" y="0"/>
                          </a:cubicBezTo>
                          <a:cubicBezTo>
                            <a:pt x="2839064" y="206486"/>
                            <a:pt x="2848639" y="332731"/>
                            <a:pt x="2863726" y="434740"/>
                          </a:cubicBezTo>
                          <a:cubicBezTo>
                            <a:pt x="1667220" y="569340"/>
                            <a:pt x="562460" y="277544"/>
                            <a:pt x="0" y="434740"/>
                          </a:cubicBezTo>
                          <a:cubicBezTo>
                            <a:pt x="8251" y="228000"/>
                            <a:pt x="-22373" y="102995"/>
                            <a:pt x="0" y="0"/>
                          </a:cubicBezTo>
                          <a:close/>
                        </a:path>
                      </a:pathLst>
                    </a:custGeom>
                    <ask:type>
                      <ask:lineSketchNone/>
                    </ask:type>
                  </ask:lineSketchStyleProps>
                </a:ext>
              </a:extLst>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Proxima Nova"/>
                  <a:ea typeface="Proxima Nova"/>
                  <a:cs typeface="Proxima Nova"/>
                  <a:sym typeface="Proxima Nova"/>
                </a:rPr>
                <a:t>Short Answer</a:t>
              </a:r>
              <a:endParaRPr dirty="0">
                <a:latin typeface="Proxima Nova"/>
                <a:ea typeface="Proxima Nova"/>
                <a:cs typeface="Proxima Nova"/>
                <a:sym typeface="Proxima Nova"/>
              </a:endParaRPr>
            </a:p>
          </p:txBody>
        </p:sp>
        <p:cxnSp>
          <p:nvCxnSpPr>
            <p:cNvPr id="12" name="Google Shape;613;p2">
              <a:extLst>
                <a:ext uri="{FF2B5EF4-FFF2-40B4-BE49-F238E27FC236}">
                  <a16:creationId xmlns:a16="http://schemas.microsoft.com/office/drawing/2014/main" id="{E4495446-C869-0545-8DAC-934587E02C49}"/>
                </a:ext>
              </a:extLst>
            </p:cNvPr>
            <p:cNvCxnSpPr>
              <a:cxnSpLocks/>
              <a:stCxn id="7" idx="0"/>
              <a:endCxn id="11" idx="2"/>
            </p:cNvCxnSpPr>
            <p:nvPr/>
          </p:nvCxnSpPr>
          <p:spPr>
            <a:xfrm flipV="1">
              <a:off x="9449676" y="3739616"/>
              <a:ext cx="0" cy="369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Google Shape;614;p2">
              <a:extLst>
                <a:ext uri="{FF2B5EF4-FFF2-40B4-BE49-F238E27FC236}">
                  <a16:creationId xmlns:a16="http://schemas.microsoft.com/office/drawing/2014/main" id="{FABC7828-68C7-2546-B3E3-512E44A8D5A9}"/>
                </a:ext>
              </a:extLst>
            </p:cNvPr>
            <p:cNvCxnSpPr>
              <a:cxnSpLocks/>
              <a:stCxn id="11" idx="0"/>
              <a:endCxn id="8" idx="2"/>
            </p:cNvCxnSpPr>
            <p:nvPr/>
          </p:nvCxnSpPr>
          <p:spPr>
            <a:xfrm flipV="1">
              <a:off x="9449676" y="2858243"/>
              <a:ext cx="0" cy="446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Google Shape;615;p2">
              <a:extLst>
                <a:ext uri="{FF2B5EF4-FFF2-40B4-BE49-F238E27FC236}">
                  <a16:creationId xmlns:a16="http://schemas.microsoft.com/office/drawing/2014/main" id="{0A0CAE75-33C9-3D4D-9FC1-AC6A88F9B2A5}"/>
                </a:ext>
              </a:extLst>
            </p:cNvPr>
            <p:cNvCxnSpPr>
              <a:cxnSpLocks/>
              <a:stCxn id="8" idx="0"/>
              <a:endCxn id="15" idx="2"/>
            </p:cNvCxnSpPr>
            <p:nvPr/>
          </p:nvCxnSpPr>
          <p:spPr>
            <a:xfrm flipV="1">
              <a:off x="9449675" y="1230380"/>
              <a:ext cx="0" cy="54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Google Shape;616;p2">
              <a:extLst>
                <a:ext uri="{FF2B5EF4-FFF2-40B4-BE49-F238E27FC236}">
                  <a16:creationId xmlns:a16="http://schemas.microsoft.com/office/drawing/2014/main" id="{29112282-A7E5-3D42-9886-29615E5D3BC5}"/>
                </a:ext>
              </a:extLst>
            </p:cNvPr>
            <p:cNvSpPr txBox="1"/>
            <p:nvPr/>
          </p:nvSpPr>
          <p:spPr>
            <a:xfrm>
              <a:off x="8104677" y="795640"/>
              <a:ext cx="2689995" cy="434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Proxima Nova"/>
                  <a:ea typeface="Proxima Nova"/>
                  <a:cs typeface="Proxima Nova"/>
                  <a:sym typeface="Proxima Nova"/>
                </a:rPr>
                <a:t>Long Comprehensive Answer</a:t>
              </a:r>
              <a:endParaRPr dirty="0">
                <a:latin typeface="Proxima Nova"/>
                <a:ea typeface="Proxima Nova"/>
                <a:cs typeface="Proxima Nova"/>
                <a:sym typeface="Proxima Nova"/>
              </a:endParaRPr>
            </a:p>
          </p:txBody>
        </p:sp>
        <p:cxnSp>
          <p:nvCxnSpPr>
            <p:cNvPr id="20" name="Elbow Connector 19">
              <a:extLst>
                <a:ext uri="{FF2B5EF4-FFF2-40B4-BE49-F238E27FC236}">
                  <a16:creationId xmlns:a16="http://schemas.microsoft.com/office/drawing/2014/main" id="{BA652A98-610C-0E46-976A-6E9486FAFE36}"/>
                </a:ext>
              </a:extLst>
            </p:cNvPr>
            <p:cNvCxnSpPr>
              <a:cxnSpLocks/>
              <a:stCxn id="11" idx="3"/>
            </p:cNvCxnSpPr>
            <p:nvPr/>
          </p:nvCxnSpPr>
          <p:spPr>
            <a:xfrm flipV="1">
              <a:off x="10284032" y="1230380"/>
              <a:ext cx="597503" cy="2291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8202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69B99-F390-BA43-BD41-941A299CBA6D}"/>
              </a:ext>
            </a:extLst>
          </p:cNvPr>
          <p:cNvSpPr>
            <a:spLocks noGrp="1"/>
          </p:cNvSpPr>
          <p:nvPr>
            <p:ph type="body" idx="1"/>
          </p:nvPr>
        </p:nvSpPr>
        <p:spPr>
          <a:xfrm>
            <a:off x="536361" y="1645670"/>
            <a:ext cx="5092543" cy="4351338"/>
          </a:xfrm>
        </p:spPr>
        <p:txBody>
          <a:bodyPr>
            <a:normAutofit lnSpcReduction="10000"/>
          </a:bodyPr>
          <a:lstStyle/>
          <a:p>
            <a:pPr algn="just"/>
            <a:r>
              <a:rPr lang="en-US" dirty="0"/>
              <a:t>Cancer dataset, published as MedQuAD</a:t>
            </a:r>
            <a:r>
              <a:rPr lang="en-US" baseline="30000" dirty="0"/>
              <a:t>1</a:t>
            </a:r>
          </a:p>
          <a:p>
            <a:pPr algn="just"/>
            <a:r>
              <a:rPr lang="en-US" dirty="0"/>
              <a:t>Created for medical question-answering</a:t>
            </a:r>
          </a:p>
          <a:p>
            <a:pPr algn="just"/>
            <a:r>
              <a:rPr lang="en-US" dirty="0"/>
              <a:t>12 NIH websites (e.g. </a:t>
            </a:r>
            <a:r>
              <a:rPr lang="en-US" dirty="0" err="1"/>
              <a:t>cancer.gov</a:t>
            </a:r>
            <a:r>
              <a:rPr lang="en-US" dirty="0"/>
              <a:t>, </a:t>
            </a:r>
            <a:r>
              <a:rPr lang="en-US" dirty="0" err="1"/>
              <a:t>niddk.nih.gov</a:t>
            </a:r>
            <a:r>
              <a:rPr lang="en-US" dirty="0"/>
              <a:t>, GARD, MedlinePlus Health Topics)</a:t>
            </a:r>
          </a:p>
          <a:p>
            <a:pPr algn="just"/>
            <a:r>
              <a:rPr lang="en-US" dirty="0"/>
              <a:t>Focused on ~100 types of cancers</a:t>
            </a:r>
          </a:p>
          <a:p>
            <a:pPr algn="just"/>
            <a:r>
              <a:rPr lang="en-US" dirty="0"/>
              <a:t>In total 729 questions</a:t>
            </a:r>
          </a:p>
          <a:p>
            <a:pPr algn="just"/>
            <a:r>
              <a:rPr lang="en-US" dirty="0"/>
              <a:t>12 different type of questions</a:t>
            </a:r>
            <a:endParaRPr lang="en-US" b="1" dirty="0"/>
          </a:p>
        </p:txBody>
      </p:sp>
      <p:sp>
        <p:nvSpPr>
          <p:cNvPr id="3" name="Title 2">
            <a:extLst>
              <a:ext uri="{FF2B5EF4-FFF2-40B4-BE49-F238E27FC236}">
                <a16:creationId xmlns:a16="http://schemas.microsoft.com/office/drawing/2014/main" id="{1F9568C1-BA22-0A41-AF30-D4B2174A1DBA}"/>
              </a:ext>
            </a:extLst>
          </p:cNvPr>
          <p:cNvSpPr>
            <a:spLocks noGrp="1"/>
          </p:cNvSpPr>
          <p:nvPr>
            <p:ph type="title"/>
          </p:nvPr>
        </p:nvSpPr>
        <p:spPr/>
        <p:txBody>
          <a:bodyPr/>
          <a:lstStyle/>
          <a:p>
            <a:r>
              <a:rPr lang="en-US" dirty="0"/>
              <a:t>Dataset</a:t>
            </a:r>
          </a:p>
        </p:txBody>
      </p:sp>
      <p:pic>
        <p:nvPicPr>
          <p:cNvPr id="9" name="Picture 8">
            <a:extLst>
              <a:ext uri="{FF2B5EF4-FFF2-40B4-BE49-F238E27FC236}">
                <a16:creationId xmlns:a16="http://schemas.microsoft.com/office/drawing/2014/main" id="{78CA334E-E012-7947-B0D6-A8333BC039F1}"/>
              </a:ext>
            </a:extLst>
          </p:cNvPr>
          <p:cNvPicPr>
            <a:picLocks noChangeAspect="1"/>
          </p:cNvPicPr>
          <p:nvPr/>
        </p:nvPicPr>
        <p:blipFill>
          <a:blip r:embed="rId2"/>
          <a:stretch>
            <a:fillRect/>
          </a:stretch>
        </p:blipFill>
        <p:spPr>
          <a:xfrm>
            <a:off x="5854593" y="1645670"/>
            <a:ext cx="6019000" cy="4351338"/>
          </a:xfrm>
          <a:prstGeom prst="rect">
            <a:avLst/>
          </a:prstGeom>
        </p:spPr>
      </p:pic>
      <p:sp>
        <p:nvSpPr>
          <p:cNvPr id="5" name="Slide Number Placeholder 4">
            <a:extLst>
              <a:ext uri="{FF2B5EF4-FFF2-40B4-BE49-F238E27FC236}">
                <a16:creationId xmlns:a16="http://schemas.microsoft.com/office/drawing/2014/main" id="{AC76C3AB-46DA-2A44-94BD-DAC21689099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604098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accent1"/>
              </a:buClr>
              <a:buSzPts val="3600"/>
              <a:buFont typeface="Proxima Nova"/>
              <a:buNone/>
            </a:pPr>
            <a:r>
              <a:rPr lang="en-US" dirty="0"/>
              <a:t>Dataset</a:t>
            </a:r>
            <a:endParaRPr dirty="0"/>
          </a:p>
        </p:txBody>
      </p:sp>
      <p:sp>
        <p:nvSpPr>
          <p:cNvPr id="622" name="Google Shape;622;p3"/>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fld id="{00000000-1234-1234-1234-123412341234}" type="slidenum">
              <a:rPr lang="en-US"/>
              <a:t>5</a:t>
            </a:fld>
            <a:endParaRPr/>
          </a:p>
        </p:txBody>
      </p:sp>
      <p:pic>
        <p:nvPicPr>
          <p:cNvPr id="2" name="Picture 1">
            <a:extLst>
              <a:ext uri="{FF2B5EF4-FFF2-40B4-BE49-F238E27FC236}">
                <a16:creationId xmlns:a16="http://schemas.microsoft.com/office/drawing/2014/main" id="{DDB78E53-3FE6-E646-8AD2-6F92AE77DAEB}"/>
              </a:ext>
            </a:extLst>
          </p:cNvPr>
          <p:cNvPicPr>
            <a:picLocks noChangeAspect="1"/>
          </p:cNvPicPr>
          <p:nvPr/>
        </p:nvPicPr>
        <p:blipFill>
          <a:blip r:embed="rId3"/>
          <a:stretch>
            <a:fillRect/>
          </a:stretch>
        </p:blipFill>
        <p:spPr>
          <a:xfrm>
            <a:off x="383936" y="1568567"/>
            <a:ext cx="4412119" cy="4582544"/>
          </a:xfrm>
          <a:prstGeom prst="rect">
            <a:avLst/>
          </a:prstGeom>
        </p:spPr>
      </p:pic>
      <p:pic>
        <p:nvPicPr>
          <p:cNvPr id="3" name="Picture 2">
            <a:extLst>
              <a:ext uri="{FF2B5EF4-FFF2-40B4-BE49-F238E27FC236}">
                <a16:creationId xmlns:a16="http://schemas.microsoft.com/office/drawing/2014/main" id="{466566FE-B679-B64A-909D-AF5E4FD4F70C}"/>
              </a:ext>
            </a:extLst>
          </p:cNvPr>
          <p:cNvPicPr>
            <a:picLocks noChangeAspect="1"/>
          </p:cNvPicPr>
          <p:nvPr/>
        </p:nvPicPr>
        <p:blipFill>
          <a:blip r:embed="rId4"/>
          <a:stretch>
            <a:fillRect/>
          </a:stretch>
        </p:blipFill>
        <p:spPr>
          <a:xfrm>
            <a:off x="4791314" y="910235"/>
            <a:ext cx="6826429" cy="2609378"/>
          </a:xfrm>
          <a:prstGeom prst="rect">
            <a:avLst/>
          </a:prstGeom>
        </p:spPr>
      </p:pic>
      <p:pic>
        <p:nvPicPr>
          <p:cNvPr id="4" name="Picture 3">
            <a:extLst>
              <a:ext uri="{FF2B5EF4-FFF2-40B4-BE49-F238E27FC236}">
                <a16:creationId xmlns:a16="http://schemas.microsoft.com/office/drawing/2014/main" id="{9F0B2424-4C20-6541-A0C1-5332D78E1C0B}"/>
              </a:ext>
            </a:extLst>
          </p:cNvPr>
          <p:cNvPicPr>
            <a:picLocks noChangeAspect="1"/>
          </p:cNvPicPr>
          <p:nvPr/>
        </p:nvPicPr>
        <p:blipFill>
          <a:blip r:embed="rId5"/>
          <a:stretch>
            <a:fillRect/>
          </a:stretch>
        </p:blipFill>
        <p:spPr>
          <a:xfrm>
            <a:off x="4298882" y="3920439"/>
            <a:ext cx="7850254" cy="2409730"/>
          </a:xfrm>
          <a:prstGeom prst="rect">
            <a:avLst/>
          </a:prstGeom>
        </p:spPr>
      </p:pic>
      <p:sp>
        <p:nvSpPr>
          <p:cNvPr id="5" name="TextBox 4">
            <a:extLst>
              <a:ext uri="{FF2B5EF4-FFF2-40B4-BE49-F238E27FC236}">
                <a16:creationId xmlns:a16="http://schemas.microsoft.com/office/drawing/2014/main" id="{148420C2-E591-8C44-9BD8-D972E05FF8C6}"/>
              </a:ext>
            </a:extLst>
          </p:cNvPr>
          <p:cNvSpPr txBox="1"/>
          <p:nvPr/>
        </p:nvSpPr>
        <p:spPr>
          <a:xfrm rot="5400000">
            <a:off x="9591036" y="3469317"/>
            <a:ext cx="543739" cy="523220"/>
          </a:xfrm>
          <a:prstGeom prst="rect">
            <a:avLst/>
          </a:prstGeom>
          <a:noFill/>
        </p:spPr>
        <p:txBody>
          <a:bodyPr wrap="none" rtlCol="0">
            <a:spAutoFit/>
          </a:bodyPr>
          <a:lstStyle/>
          <a:p>
            <a:r>
              <a:rPr lang="en-US" sz="2800" dirty="0">
                <a:solidFill>
                  <a:schemeClr val="accent1"/>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
          <p:cNvSpPr txBox="1">
            <a:spLocks noGrp="1"/>
          </p:cNvSpPr>
          <p:nvPr>
            <p:ph type="title"/>
          </p:nvPr>
        </p:nvSpPr>
        <p:spPr>
          <a:xfrm>
            <a:off x="536364" y="476722"/>
            <a:ext cx="10636465" cy="768545"/>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accent1"/>
              </a:buClr>
              <a:buSzPts val="3600"/>
              <a:buFont typeface="Proxima Nova"/>
              <a:buNone/>
            </a:pPr>
            <a:r>
              <a:rPr lang="en-US" dirty="0"/>
              <a:t>Dataset Challenges</a:t>
            </a:r>
            <a:endParaRPr dirty="0"/>
          </a:p>
        </p:txBody>
      </p:sp>
      <p:sp>
        <p:nvSpPr>
          <p:cNvPr id="622" name="Google Shape;622;p3"/>
          <p:cNvSpPr txBox="1">
            <a:spLocks noGrp="1"/>
          </p:cNvSpPr>
          <p:nvPr>
            <p:ph type="sldNum" idx="12"/>
          </p:nvPr>
        </p:nvSpPr>
        <p:spPr>
          <a:xfrm>
            <a:off x="11470781" y="570009"/>
            <a:ext cx="304131" cy="365125"/>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fld id="{00000000-1234-1234-1234-123412341234}" type="slidenum">
              <a:rPr lang="en-US"/>
              <a:t>6</a:t>
            </a:fld>
            <a:endParaRPr/>
          </a:p>
        </p:txBody>
      </p:sp>
      <p:sp>
        <p:nvSpPr>
          <p:cNvPr id="8" name="Text Placeholder 1">
            <a:extLst>
              <a:ext uri="{FF2B5EF4-FFF2-40B4-BE49-F238E27FC236}">
                <a16:creationId xmlns:a16="http://schemas.microsoft.com/office/drawing/2014/main" id="{9EDCE3FB-9C16-2946-8977-A7331BED20A6}"/>
              </a:ext>
            </a:extLst>
          </p:cNvPr>
          <p:cNvSpPr>
            <a:spLocks noGrp="1"/>
          </p:cNvSpPr>
          <p:nvPr>
            <p:ph type="body" idx="1"/>
          </p:nvPr>
        </p:nvSpPr>
        <p:spPr>
          <a:xfrm>
            <a:off x="536360" y="1645670"/>
            <a:ext cx="5306656" cy="4351338"/>
          </a:xfrm>
        </p:spPr>
        <p:txBody>
          <a:bodyPr>
            <a:normAutofit/>
          </a:bodyPr>
          <a:lstStyle/>
          <a:p>
            <a:r>
              <a:rPr lang="en-US" dirty="0" err="1"/>
              <a:t>BioBERT</a:t>
            </a:r>
            <a:r>
              <a:rPr lang="en-US" dirty="0"/>
              <a:t> model require tags:</a:t>
            </a:r>
          </a:p>
          <a:p>
            <a:pPr lvl="1"/>
            <a:r>
              <a:rPr lang="en-US" dirty="0"/>
              <a:t>Context</a:t>
            </a:r>
          </a:p>
          <a:p>
            <a:pPr lvl="1"/>
            <a:r>
              <a:rPr lang="en-US" dirty="0"/>
              <a:t>Question</a:t>
            </a:r>
          </a:p>
          <a:p>
            <a:pPr lvl="1"/>
            <a:r>
              <a:rPr lang="en-US" dirty="0"/>
              <a:t>Answer</a:t>
            </a:r>
          </a:p>
          <a:p>
            <a:pPr lvl="1"/>
            <a:r>
              <a:rPr lang="en-US" dirty="0" err="1"/>
              <a:t>Start_answer</a:t>
            </a:r>
            <a:endParaRPr lang="en-US" dirty="0"/>
          </a:p>
          <a:p>
            <a:r>
              <a:rPr lang="en-US" dirty="0"/>
              <a:t>Missing tags in raw data:</a:t>
            </a:r>
          </a:p>
          <a:p>
            <a:pPr lvl="1"/>
            <a:r>
              <a:rPr lang="en-US" dirty="0"/>
              <a:t>Context</a:t>
            </a:r>
          </a:p>
          <a:p>
            <a:pPr lvl="1"/>
            <a:r>
              <a:rPr lang="en-US" dirty="0" err="1"/>
              <a:t>Start_answer</a:t>
            </a:r>
            <a:endParaRPr lang="en-US" dirty="0"/>
          </a:p>
        </p:txBody>
      </p:sp>
      <p:sp>
        <p:nvSpPr>
          <p:cNvPr id="9" name="Text Placeholder 1">
            <a:extLst>
              <a:ext uri="{FF2B5EF4-FFF2-40B4-BE49-F238E27FC236}">
                <a16:creationId xmlns:a16="http://schemas.microsoft.com/office/drawing/2014/main" id="{F083432D-E24B-DB44-9F43-E903EAEF7B22}"/>
              </a:ext>
            </a:extLst>
          </p:cNvPr>
          <p:cNvSpPr txBox="1">
            <a:spLocks/>
          </p:cNvSpPr>
          <p:nvPr/>
        </p:nvSpPr>
        <p:spPr>
          <a:xfrm>
            <a:off x="6348986" y="1645670"/>
            <a:ext cx="5306656" cy="435133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1000"/>
              </a:spcBef>
              <a:spcAft>
                <a:spcPts val="0"/>
              </a:spcAft>
              <a:buClr>
                <a:srgbClr val="006241"/>
              </a:buClr>
              <a:buSzPts val="2400"/>
              <a:buFont typeface="Arial"/>
              <a:buChar char="•"/>
              <a:defRPr sz="2400" b="0" i="0" u="none" strike="noStrike" cap="none">
                <a:solidFill>
                  <a:schemeClr val="dk1"/>
                </a:solidFill>
                <a:latin typeface="Proxima Nova"/>
                <a:ea typeface="Proxima Nova"/>
                <a:cs typeface="Proxima Nova"/>
                <a:sym typeface="Proxima Nova"/>
              </a:defRPr>
            </a:lvl1pPr>
            <a:lvl2pPr marL="914400" marR="0" lvl="1" indent="-355600" algn="l" rtl="0">
              <a:lnSpc>
                <a:spcPct val="100000"/>
              </a:lnSpc>
              <a:spcBef>
                <a:spcPts val="500"/>
              </a:spcBef>
              <a:spcAft>
                <a:spcPts val="0"/>
              </a:spcAft>
              <a:buClr>
                <a:srgbClr val="00624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rgbClr val="00624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30200" algn="l" rtl="0">
              <a:lnSpc>
                <a:spcPct val="10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00000"/>
              </a:lnSpc>
              <a:spcBef>
                <a:spcPts val="500"/>
              </a:spcBef>
              <a:spcAft>
                <a:spcPts val="0"/>
              </a:spcAft>
              <a:buClr>
                <a:srgbClr val="006241"/>
              </a:buClr>
              <a:buSzPts val="1600"/>
              <a:buFont typeface="Arial"/>
              <a:buChar char="•"/>
              <a:defRPr sz="16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r>
              <a:rPr lang="en-US" dirty="0"/>
              <a:t>Data modification steps:</a:t>
            </a:r>
          </a:p>
          <a:p>
            <a:pPr lvl="1"/>
            <a:r>
              <a:rPr lang="en-US" dirty="0"/>
              <a:t>Answer (XML tag) </a:t>
            </a:r>
            <a:r>
              <a:rPr lang="en-US" dirty="0">
                <a:sym typeface="Wingdings" pitchFamily="2" charset="2"/>
              </a:rPr>
              <a:t> C</a:t>
            </a:r>
            <a:r>
              <a:rPr lang="en-US" dirty="0"/>
              <a:t>ontext (JSON key)</a:t>
            </a:r>
          </a:p>
          <a:p>
            <a:pPr lvl="1"/>
            <a:r>
              <a:rPr lang="en-US" dirty="0">
                <a:sym typeface="Wingdings" pitchFamily="2" charset="2"/>
              </a:rPr>
              <a:t>C</a:t>
            </a:r>
            <a:r>
              <a:rPr lang="en-US" dirty="0"/>
              <a:t>ontext (JSON key) to short and correct Answer (JSON key)</a:t>
            </a:r>
          </a:p>
          <a:p>
            <a:pPr lvl="1"/>
            <a:r>
              <a:rPr lang="en-US" dirty="0"/>
              <a:t>Calculate </a:t>
            </a:r>
            <a:r>
              <a:rPr lang="en-US" dirty="0" err="1"/>
              <a:t>Start_answer</a:t>
            </a:r>
            <a:r>
              <a:rPr lang="en-US" dirty="0"/>
              <a:t> (JSON Key) index from Context (JSON key)</a:t>
            </a:r>
          </a:p>
        </p:txBody>
      </p:sp>
    </p:spTree>
    <p:extLst>
      <p:ext uri="{BB962C8B-B14F-4D97-AF65-F5344CB8AC3E}">
        <p14:creationId xmlns:p14="http://schemas.microsoft.com/office/powerpoint/2010/main" val="379727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04A21-448B-2F4B-B358-31A25DE21827}"/>
              </a:ext>
            </a:extLst>
          </p:cNvPr>
          <p:cNvSpPr>
            <a:spLocks noGrp="1"/>
          </p:cNvSpPr>
          <p:nvPr>
            <p:ph type="title"/>
          </p:nvPr>
        </p:nvSpPr>
        <p:spPr/>
        <p:txBody>
          <a:bodyPr/>
          <a:lstStyle/>
          <a:p>
            <a:r>
              <a:rPr lang="en-US" dirty="0"/>
              <a:t>Dataset challenge</a:t>
            </a:r>
          </a:p>
        </p:txBody>
      </p:sp>
      <p:sp>
        <p:nvSpPr>
          <p:cNvPr id="4" name="Slide Number Placeholder 3">
            <a:extLst>
              <a:ext uri="{FF2B5EF4-FFF2-40B4-BE49-F238E27FC236}">
                <a16:creationId xmlns:a16="http://schemas.microsoft.com/office/drawing/2014/main" id="{F54CA5FF-BA6F-384A-B7EE-DCD25288E05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a:t>
            </a:fld>
            <a:endParaRPr lang="en-US"/>
          </a:p>
        </p:txBody>
      </p:sp>
      <p:pic>
        <p:nvPicPr>
          <p:cNvPr id="5" name="Picture 4">
            <a:extLst>
              <a:ext uri="{FF2B5EF4-FFF2-40B4-BE49-F238E27FC236}">
                <a16:creationId xmlns:a16="http://schemas.microsoft.com/office/drawing/2014/main" id="{C92EE74F-5525-4C40-8FE0-5B1B4F9F1F88}"/>
              </a:ext>
            </a:extLst>
          </p:cNvPr>
          <p:cNvPicPr>
            <a:picLocks noChangeAspect="1"/>
          </p:cNvPicPr>
          <p:nvPr/>
        </p:nvPicPr>
        <p:blipFill>
          <a:blip r:embed="rId2"/>
          <a:stretch>
            <a:fillRect/>
          </a:stretch>
        </p:blipFill>
        <p:spPr>
          <a:xfrm>
            <a:off x="6619385" y="1710047"/>
            <a:ext cx="5003461" cy="4223961"/>
          </a:xfrm>
          <a:prstGeom prst="rect">
            <a:avLst/>
          </a:prstGeom>
        </p:spPr>
      </p:pic>
      <p:pic>
        <p:nvPicPr>
          <p:cNvPr id="8" name="Picture 7">
            <a:extLst>
              <a:ext uri="{FF2B5EF4-FFF2-40B4-BE49-F238E27FC236}">
                <a16:creationId xmlns:a16="http://schemas.microsoft.com/office/drawing/2014/main" id="{9C3A66DC-5AFE-2A4F-8E90-784F651F0112}"/>
              </a:ext>
            </a:extLst>
          </p:cNvPr>
          <p:cNvPicPr>
            <a:picLocks noChangeAspect="1"/>
          </p:cNvPicPr>
          <p:nvPr/>
        </p:nvPicPr>
        <p:blipFill>
          <a:blip r:embed="rId3"/>
          <a:stretch>
            <a:fillRect/>
          </a:stretch>
        </p:blipFill>
        <p:spPr>
          <a:xfrm>
            <a:off x="536364" y="1710047"/>
            <a:ext cx="5802805" cy="4195043"/>
          </a:xfrm>
          <a:prstGeom prst="rect">
            <a:avLst/>
          </a:prstGeom>
        </p:spPr>
      </p:pic>
      <p:sp>
        <p:nvSpPr>
          <p:cNvPr id="9" name="TextBox 8">
            <a:extLst>
              <a:ext uri="{FF2B5EF4-FFF2-40B4-BE49-F238E27FC236}">
                <a16:creationId xmlns:a16="http://schemas.microsoft.com/office/drawing/2014/main" id="{B1F870C4-CE52-C34E-A6B9-6AA4557578E9}"/>
              </a:ext>
            </a:extLst>
          </p:cNvPr>
          <p:cNvSpPr txBox="1"/>
          <p:nvPr/>
        </p:nvSpPr>
        <p:spPr>
          <a:xfrm>
            <a:off x="569154" y="1307268"/>
            <a:ext cx="1088760" cy="461665"/>
          </a:xfrm>
          <a:prstGeom prst="rect">
            <a:avLst/>
          </a:prstGeom>
          <a:noFill/>
        </p:spPr>
        <p:txBody>
          <a:bodyPr wrap="none" rtlCol="0">
            <a:spAutoFit/>
          </a:bodyPr>
          <a:lstStyle/>
          <a:p>
            <a:r>
              <a:rPr lang="en-US" sz="2400" dirty="0">
                <a:solidFill>
                  <a:schemeClr val="dk1"/>
                </a:solidFill>
                <a:latin typeface="Proxima Nova"/>
                <a:sym typeface="Proxima Nova"/>
              </a:rPr>
              <a:t>Before</a:t>
            </a:r>
          </a:p>
        </p:txBody>
      </p:sp>
      <p:sp>
        <p:nvSpPr>
          <p:cNvPr id="10" name="TextBox 9">
            <a:extLst>
              <a:ext uri="{FF2B5EF4-FFF2-40B4-BE49-F238E27FC236}">
                <a16:creationId xmlns:a16="http://schemas.microsoft.com/office/drawing/2014/main" id="{C205CC74-395D-F044-9CCB-F0D8EC8AFE0A}"/>
              </a:ext>
            </a:extLst>
          </p:cNvPr>
          <p:cNvSpPr txBox="1"/>
          <p:nvPr/>
        </p:nvSpPr>
        <p:spPr>
          <a:xfrm>
            <a:off x="6619385" y="1308250"/>
            <a:ext cx="837089" cy="461665"/>
          </a:xfrm>
          <a:prstGeom prst="rect">
            <a:avLst/>
          </a:prstGeom>
          <a:noFill/>
        </p:spPr>
        <p:txBody>
          <a:bodyPr wrap="none" rtlCol="0">
            <a:spAutoFit/>
          </a:bodyPr>
          <a:lstStyle/>
          <a:p>
            <a:r>
              <a:rPr lang="en-US" sz="2400" dirty="0">
                <a:solidFill>
                  <a:schemeClr val="dk1"/>
                </a:solidFill>
                <a:latin typeface="Proxima Nova"/>
                <a:sym typeface="Proxima Nova"/>
              </a:rPr>
              <a:t>After</a:t>
            </a:r>
          </a:p>
        </p:txBody>
      </p:sp>
    </p:spTree>
    <p:extLst>
      <p:ext uri="{BB962C8B-B14F-4D97-AF65-F5344CB8AC3E}">
        <p14:creationId xmlns:p14="http://schemas.microsoft.com/office/powerpoint/2010/main" val="1753874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E42DC-294C-BF4B-8290-8204DEEBAE4C}"/>
              </a:ext>
            </a:extLst>
          </p:cNvPr>
          <p:cNvSpPr>
            <a:spLocks noGrp="1"/>
          </p:cNvSpPr>
          <p:nvPr>
            <p:ph type="body" idx="1"/>
          </p:nvPr>
        </p:nvSpPr>
        <p:spPr/>
        <p:txBody>
          <a:bodyPr>
            <a:normAutofit/>
          </a:bodyPr>
          <a:lstStyle/>
          <a:p>
            <a:pPr algn="just"/>
            <a:r>
              <a:rPr lang="en-US" dirty="0"/>
              <a:t>A variant of the BERT model.</a:t>
            </a:r>
          </a:p>
          <a:p>
            <a:pPr algn="just"/>
            <a:r>
              <a:rPr lang="en-US" dirty="0" err="1"/>
              <a:t>BioBERT</a:t>
            </a:r>
            <a:r>
              <a:rPr lang="en-US" dirty="0"/>
              <a:t> comes fine-tuned on the PubMed dataset.</a:t>
            </a:r>
          </a:p>
          <a:p>
            <a:pPr algn="just"/>
            <a:r>
              <a:rPr lang="en-US" dirty="0"/>
              <a:t>Fine-tuned again on </a:t>
            </a:r>
            <a:r>
              <a:rPr lang="en-US" dirty="0" err="1"/>
              <a:t>MedQuAD</a:t>
            </a:r>
            <a:r>
              <a:rPr lang="en-US" dirty="0"/>
              <a:t> dataset to make more precise toward cancer specific QA.</a:t>
            </a:r>
          </a:p>
          <a:p>
            <a:pPr algn="just"/>
            <a:r>
              <a:rPr lang="en-US" dirty="0"/>
              <a:t>The script is modified from the ‘</a:t>
            </a:r>
            <a:r>
              <a:rPr lang="en-US" dirty="0" err="1"/>
              <a:t>run_squad.py</a:t>
            </a:r>
            <a:r>
              <a:rPr lang="en-US" dirty="0"/>
              <a:t>’ script from </a:t>
            </a:r>
            <a:r>
              <a:rPr lang="en-US" dirty="0" err="1"/>
              <a:t>Huggingface’s</a:t>
            </a:r>
            <a:r>
              <a:rPr lang="en-US" dirty="0"/>
              <a:t> Transformer</a:t>
            </a:r>
            <a:r>
              <a:rPr lang="en-US" baseline="30000" dirty="0"/>
              <a:t>2</a:t>
            </a:r>
            <a:r>
              <a:rPr lang="en-US" dirty="0"/>
              <a:t>.</a:t>
            </a:r>
          </a:p>
        </p:txBody>
      </p:sp>
      <p:sp>
        <p:nvSpPr>
          <p:cNvPr id="3" name="Title 2">
            <a:extLst>
              <a:ext uri="{FF2B5EF4-FFF2-40B4-BE49-F238E27FC236}">
                <a16:creationId xmlns:a16="http://schemas.microsoft.com/office/drawing/2014/main" id="{DB607EA1-209D-A746-93A2-149663081431}"/>
              </a:ext>
            </a:extLst>
          </p:cNvPr>
          <p:cNvSpPr>
            <a:spLocks noGrp="1"/>
          </p:cNvSpPr>
          <p:nvPr>
            <p:ph type="title"/>
          </p:nvPr>
        </p:nvSpPr>
        <p:spPr/>
        <p:txBody>
          <a:bodyPr/>
          <a:lstStyle/>
          <a:p>
            <a:r>
              <a:rPr lang="en-US" dirty="0" err="1"/>
              <a:t>BioBERT</a:t>
            </a:r>
            <a:endParaRPr lang="en-US" dirty="0"/>
          </a:p>
        </p:txBody>
      </p:sp>
      <p:sp>
        <p:nvSpPr>
          <p:cNvPr id="4" name="Slide Number Placeholder 3">
            <a:extLst>
              <a:ext uri="{FF2B5EF4-FFF2-40B4-BE49-F238E27FC236}">
                <a16:creationId xmlns:a16="http://schemas.microsoft.com/office/drawing/2014/main" id="{0AC630DA-FA7C-C340-BE35-7BFF3CBE5FB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a:t>
            </a:fld>
            <a:endParaRPr lang="en-US"/>
          </a:p>
        </p:txBody>
      </p:sp>
      <p:sp>
        <p:nvSpPr>
          <p:cNvPr id="5" name="TextBox 4">
            <a:extLst>
              <a:ext uri="{FF2B5EF4-FFF2-40B4-BE49-F238E27FC236}">
                <a16:creationId xmlns:a16="http://schemas.microsoft.com/office/drawing/2014/main" id="{114D23F4-3DD0-F045-A4D1-33AD97C49C7E}"/>
              </a:ext>
            </a:extLst>
          </p:cNvPr>
          <p:cNvSpPr txBox="1"/>
          <p:nvPr/>
        </p:nvSpPr>
        <p:spPr>
          <a:xfrm>
            <a:off x="536360" y="6070377"/>
            <a:ext cx="7449475" cy="276999"/>
          </a:xfrm>
          <a:prstGeom prst="rect">
            <a:avLst/>
          </a:prstGeom>
          <a:noFill/>
        </p:spPr>
        <p:txBody>
          <a:bodyPr wrap="none" rtlCol="0">
            <a:spAutoFit/>
          </a:bodyPr>
          <a:lstStyle/>
          <a:p>
            <a:r>
              <a:rPr lang="en-US" sz="1200" dirty="0">
                <a:solidFill>
                  <a:schemeClr val="accent1"/>
                </a:solidFill>
              </a:rPr>
              <a:t>Ref</a:t>
            </a:r>
            <a:r>
              <a:rPr lang="en-US" sz="1200" baseline="30000" dirty="0">
                <a:solidFill>
                  <a:schemeClr val="accent1"/>
                </a:solidFill>
              </a:rPr>
              <a:t>2</a:t>
            </a:r>
            <a:r>
              <a:rPr lang="en-US" sz="1200" dirty="0">
                <a:solidFill>
                  <a:schemeClr val="accent1"/>
                </a:solidFill>
              </a:rPr>
              <a:t>: </a:t>
            </a:r>
            <a:r>
              <a:rPr lang="en-US" sz="1200" dirty="0">
                <a:solidFill>
                  <a:schemeClr val="accent1"/>
                </a:solidFill>
                <a:hlinkClick r:id="rId2"/>
              </a:rPr>
              <a:t>https://github.com/huggingface/transformers/blob/master/examples/question-answering/run_squad.py</a:t>
            </a:r>
            <a:endParaRPr lang="en-US" sz="1200" dirty="0">
              <a:solidFill>
                <a:schemeClr val="accent1"/>
              </a:solidFill>
            </a:endParaRPr>
          </a:p>
        </p:txBody>
      </p:sp>
    </p:spTree>
    <p:extLst>
      <p:ext uri="{BB962C8B-B14F-4D97-AF65-F5344CB8AC3E}">
        <p14:creationId xmlns:p14="http://schemas.microsoft.com/office/powerpoint/2010/main" val="239844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E42DC-294C-BF4B-8290-8204DEEBAE4C}"/>
              </a:ext>
            </a:extLst>
          </p:cNvPr>
          <p:cNvSpPr>
            <a:spLocks noGrp="1"/>
          </p:cNvSpPr>
          <p:nvPr>
            <p:ph type="body" idx="1"/>
          </p:nvPr>
        </p:nvSpPr>
        <p:spPr/>
        <p:txBody>
          <a:bodyPr>
            <a:normAutofit/>
          </a:bodyPr>
          <a:lstStyle/>
          <a:p>
            <a:pPr algn="just"/>
            <a:r>
              <a:rPr lang="en-US" dirty="0"/>
              <a:t>Fine – tuned parameter:</a:t>
            </a:r>
          </a:p>
          <a:p>
            <a:pPr lvl="1" algn="just"/>
            <a:r>
              <a:rPr lang="en-US" dirty="0"/>
              <a:t>"</a:t>
            </a:r>
            <a:r>
              <a:rPr lang="en-US" dirty="0" err="1"/>
              <a:t>model_name_or_path</a:t>
            </a:r>
            <a:r>
              <a:rPr lang="en-US" dirty="0"/>
              <a:t>": </a:t>
            </a:r>
            <a:r>
              <a:rPr lang="en-US" b="1" dirty="0"/>
              <a:t>'</a:t>
            </a:r>
            <a:r>
              <a:rPr lang="en-US" b="1" dirty="0" err="1"/>
              <a:t>dmis</a:t>
            </a:r>
            <a:r>
              <a:rPr lang="en-US" b="1" dirty="0"/>
              <a:t>-lab/biobert-base-cased-v1.1-squad</a:t>
            </a:r>
            <a:r>
              <a:rPr lang="en-US" dirty="0"/>
              <a:t>’ ,</a:t>
            </a:r>
          </a:p>
          <a:p>
            <a:pPr lvl="1" algn="just"/>
            <a:r>
              <a:rPr lang="en-US" dirty="0"/>
              <a:t>"</a:t>
            </a:r>
            <a:r>
              <a:rPr lang="en-US" dirty="0" err="1"/>
              <a:t>learning_rate</a:t>
            </a:r>
            <a:r>
              <a:rPr lang="en-US" dirty="0"/>
              <a:t>": 5e-5 ,</a:t>
            </a:r>
          </a:p>
          <a:p>
            <a:pPr lvl="1" algn="just"/>
            <a:r>
              <a:rPr lang="en-US" dirty="0"/>
              <a:t>"</a:t>
            </a:r>
            <a:r>
              <a:rPr lang="en-US" dirty="0" err="1"/>
              <a:t>num_train_epochs</a:t>
            </a:r>
            <a:r>
              <a:rPr lang="en-US" dirty="0"/>
              <a:t>": 20 ,</a:t>
            </a:r>
          </a:p>
          <a:p>
            <a:pPr lvl="1" algn="just"/>
            <a:r>
              <a:rPr lang="en-US" dirty="0"/>
              <a:t>"</a:t>
            </a:r>
            <a:r>
              <a:rPr lang="en-US" dirty="0" err="1"/>
              <a:t>max_seq_length</a:t>
            </a:r>
            <a:r>
              <a:rPr lang="en-US" dirty="0"/>
              <a:t>": 384 ,</a:t>
            </a:r>
          </a:p>
          <a:p>
            <a:pPr lvl="1" algn="just"/>
            <a:r>
              <a:rPr lang="en-US" dirty="0"/>
              <a:t>"</a:t>
            </a:r>
            <a:r>
              <a:rPr lang="en-US" dirty="0" err="1"/>
              <a:t>doc_stride</a:t>
            </a:r>
            <a:r>
              <a:rPr lang="en-US" dirty="0"/>
              <a:t>": 128 , </a:t>
            </a:r>
          </a:p>
          <a:p>
            <a:pPr lvl="1" algn="just"/>
            <a:r>
              <a:rPr lang="en-US" dirty="0"/>
              <a:t>"</a:t>
            </a:r>
            <a:r>
              <a:rPr lang="en-US" dirty="0" err="1"/>
              <a:t>per_gpu_eval_batch_size</a:t>
            </a:r>
            <a:r>
              <a:rPr lang="en-US" dirty="0"/>
              <a:t>": 12 ,</a:t>
            </a:r>
          </a:p>
          <a:p>
            <a:pPr lvl="1" algn="just"/>
            <a:r>
              <a:rPr lang="en-US" dirty="0"/>
              <a:t>"</a:t>
            </a:r>
            <a:r>
              <a:rPr lang="en-US" dirty="0" err="1"/>
              <a:t>per_gpu_train_batch_size</a:t>
            </a:r>
            <a:r>
              <a:rPr lang="en-US" dirty="0"/>
              <a:t>": 12 ,</a:t>
            </a:r>
          </a:p>
          <a:p>
            <a:pPr lvl="1" algn="just"/>
            <a:r>
              <a:rPr lang="en-US" dirty="0"/>
              <a:t>"</a:t>
            </a:r>
            <a:r>
              <a:rPr lang="en-US" dirty="0" err="1"/>
              <a:t>save_steps</a:t>
            </a:r>
            <a:r>
              <a:rPr lang="en-US" dirty="0"/>
              <a:t>": 5000,</a:t>
            </a:r>
          </a:p>
          <a:p>
            <a:pPr lvl="1" algn="just"/>
            <a:r>
              <a:rPr lang="en-US" dirty="0"/>
              <a:t>"</a:t>
            </a:r>
            <a:r>
              <a:rPr lang="en-US" dirty="0" err="1"/>
              <a:t>do_lower_case</a:t>
            </a:r>
            <a:r>
              <a:rPr lang="en-US" dirty="0"/>
              <a:t>": True,</a:t>
            </a:r>
          </a:p>
        </p:txBody>
      </p:sp>
      <p:sp>
        <p:nvSpPr>
          <p:cNvPr id="3" name="Title 2">
            <a:extLst>
              <a:ext uri="{FF2B5EF4-FFF2-40B4-BE49-F238E27FC236}">
                <a16:creationId xmlns:a16="http://schemas.microsoft.com/office/drawing/2014/main" id="{DB607EA1-209D-A746-93A2-149663081431}"/>
              </a:ext>
            </a:extLst>
          </p:cNvPr>
          <p:cNvSpPr>
            <a:spLocks noGrp="1"/>
          </p:cNvSpPr>
          <p:nvPr>
            <p:ph type="title"/>
          </p:nvPr>
        </p:nvSpPr>
        <p:spPr/>
        <p:txBody>
          <a:bodyPr/>
          <a:lstStyle/>
          <a:p>
            <a:r>
              <a:rPr lang="en-US" dirty="0" err="1"/>
              <a:t>BioBERT</a:t>
            </a:r>
            <a:endParaRPr lang="en-US" dirty="0"/>
          </a:p>
        </p:txBody>
      </p:sp>
      <p:sp>
        <p:nvSpPr>
          <p:cNvPr id="4" name="Slide Number Placeholder 3">
            <a:extLst>
              <a:ext uri="{FF2B5EF4-FFF2-40B4-BE49-F238E27FC236}">
                <a16:creationId xmlns:a16="http://schemas.microsoft.com/office/drawing/2014/main" id="{0AC630DA-FA7C-C340-BE35-7BFF3CBE5FB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a:t>
            </a:fld>
            <a:endParaRPr lang="en-US"/>
          </a:p>
        </p:txBody>
      </p:sp>
      <p:sp>
        <p:nvSpPr>
          <p:cNvPr id="5" name="TextBox 4">
            <a:extLst>
              <a:ext uri="{FF2B5EF4-FFF2-40B4-BE49-F238E27FC236}">
                <a16:creationId xmlns:a16="http://schemas.microsoft.com/office/drawing/2014/main" id="{114D23F4-3DD0-F045-A4D1-33AD97C49C7E}"/>
              </a:ext>
            </a:extLst>
          </p:cNvPr>
          <p:cNvSpPr txBox="1"/>
          <p:nvPr/>
        </p:nvSpPr>
        <p:spPr>
          <a:xfrm>
            <a:off x="536360" y="6070377"/>
            <a:ext cx="7449475" cy="276999"/>
          </a:xfrm>
          <a:prstGeom prst="rect">
            <a:avLst/>
          </a:prstGeom>
          <a:noFill/>
        </p:spPr>
        <p:txBody>
          <a:bodyPr wrap="none" rtlCol="0">
            <a:spAutoFit/>
          </a:bodyPr>
          <a:lstStyle/>
          <a:p>
            <a:r>
              <a:rPr lang="en-US" sz="1200" dirty="0">
                <a:solidFill>
                  <a:schemeClr val="accent1"/>
                </a:solidFill>
              </a:rPr>
              <a:t>Ref</a:t>
            </a:r>
            <a:r>
              <a:rPr lang="en-US" sz="1200" baseline="30000" dirty="0">
                <a:solidFill>
                  <a:schemeClr val="accent1"/>
                </a:solidFill>
              </a:rPr>
              <a:t>2</a:t>
            </a:r>
            <a:r>
              <a:rPr lang="en-US" sz="1200" dirty="0">
                <a:solidFill>
                  <a:schemeClr val="accent1"/>
                </a:solidFill>
              </a:rPr>
              <a:t>: </a:t>
            </a:r>
            <a:r>
              <a:rPr lang="en-US" sz="1200" dirty="0">
                <a:solidFill>
                  <a:schemeClr val="accent1"/>
                </a:solidFill>
                <a:hlinkClick r:id="rId2"/>
              </a:rPr>
              <a:t>https://github.com/huggingface/transformers/blob/master/examples/question-answering/run_squad.py</a:t>
            </a:r>
            <a:endParaRPr lang="en-US" sz="1200" dirty="0">
              <a:solidFill>
                <a:schemeClr val="accent1"/>
              </a:solidFill>
            </a:endParaRPr>
          </a:p>
        </p:txBody>
      </p:sp>
    </p:spTree>
    <p:extLst>
      <p:ext uri="{BB962C8B-B14F-4D97-AF65-F5344CB8AC3E}">
        <p14:creationId xmlns:p14="http://schemas.microsoft.com/office/powerpoint/2010/main" val="270156743"/>
      </p:ext>
    </p:extLst>
  </p:cSld>
  <p:clrMapOvr>
    <a:masterClrMapping/>
  </p:clrMapOvr>
</p:sld>
</file>

<file path=ppt/theme/theme1.xml><?xml version="1.0" encoding="utf-8"?>
<a:theme xmlns:a="http://schemas.openxmlformats.org/drawingml/2006/main" name="Office Theme">
  <a:themeElements>
    <a:clrScheme name="UAB">
      <a:dk1>
        <a:srgbClr val="000000"/>
      </a:dk1>
      <a:lt1>
        <a:srgbClr val="FFFFFF"/>
      </a:lt1>
      <a:dk2>
        <a:srgbClr val="44546A"/>
      </a:dk2>
      <a:lt2>
        <a:srgbClr val="E7E6E6"/>
      </a:lt2>
      <a:accent1>
        <a:srgbClr val="1E6B51"/>
      </a:accent1>
      <a:accent2>
        <a:srgbClr val="285134"/>
      </a:accent2>
      <a:accent3>
        <a:srgbClr val="80BC00"/>
      </a:accent3>
      <a:accent4>
        <a:srgbClr val="FFD300"/>
      </a:accent4>
      <a:accent5>
        <a:srgbClr val="AA9767"/>
      </a:accent5>
      <a:accent6>
        <a:srgbClr val="80828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1373</Words>
  <Application>Microsoft Macintosh PowerPoint</Application>
  <PresentationFormat>Widescreen</PresentationFormat>
  <Paragraphs>151</Paragraphs>
  <Slides>20</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Proxima Nova</vt:lpstr>
      <vt:lpstr>Calibri</vt:lpstr>
      <vt:lpstr>Arial</vt:lpstr>
      <vt:lpstr>Office Theme</vt:lpstr>
      <vt:lpstr>Cancer ASK</vt:lpstr>
      <vt:lpstr>Introduction</vt:lpstr>
      <vt:lpstr>Motivation and Approach</vt:lpstr>
      <vt:lpstr>Dataset</vt:lpstr>
      <vt:lpstr>Dataset</vt:lpstr>
      <vt:lpstr>Dataset Challenges</vt:lpstr>
      <vt:lpstr>Dataset challenge</vt:lpstr>
      <vt:lpstr>BioBERT</vt:lpstr>
      <vt:lpstr>BioBERT</vt:lpstr>
      <vt:lpstr>GPT2</vt:lpstr>
      <vt:lpstr>GPT2</vt:lpstr>
      <vt:lpstr>Composite Model</vt:lpstr>
      <vt:lpstr>Accuracy Metrics</vt:lpstr>
      <vt:lpstr>Qualitative Results</vt:lpstr>
      <vt:lpstr>Qualitative Results</vt:lpstr>
      <vt:lpstr>Short-comings &amp; Future work</vt:lpstr>
      <vt:lpstr>Conclusion</vt:lpstr>
      <vt:lpstr>References</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DeepBioComp</dc:title>
  <dc:creator>Patel, Trupeshkumar Rajendrabhai</dc:creator>
  <cp:lastModifiedBy>Patel, Trupeshkumar Rajendrabhai</cp:lastModifiedBy>
  <cp:revision>1</cp:revision>
  <dcterms:created xsi:type="dcterms:W3CDTF">2020-11-02T16:23:40Z</dcterms:created>
  <dcterms:modified xsi:type="dcterms:W3CDTF">2020-11-30T18:01:30Z</dcterms:modified>
</cp:coreProperties>
</file>